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98" r:id="rId2"/>
    <p:sldId id="259" r:id="rId3"/>
    <p:sldId id="283" r:id="rId4"/>
    <p:sldId id="285" r:id="rId5"/>
    <p:sldId id="286" r:id="rId6"/>
    <p:sldId id="287" r:id="rId7"/>
    <p:sldId id="288" r:id="rId8"/>
    <p:sldId id="290" r:id="rId9"/>
    <p:sldId id="302" r:id="rId10"/>
    <p:sldId id="291" r:id="rId11"/>
    <p:sldId id="303" r:id="rId12"/>
    <p:sldId id="294" r:id="rId13"/>
    <p:sldId id="295" r:id="rId14"/>
    <p:sldId id="296" r:id="rId15"/>
    <p:sldId id="300" r:id="rId16"/>
    <p:sldId id="301" r:id="rId17"/>
    <p:sldId id="304" r:id="rId18"/>
  </p:sldIdLst>
  <p:sldSz cx="12192000" cy="6858000"/>
  <p:notesSz cx="6888163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D6F7"/>
    <a:srgbClr val="2E75B6"/>
    <a:srgbClr val="0070C0"/>
    <a:srgbClr val="5B9BD5"/>
    <a:srgbClr val="B8CAF5"/>
    <a:srgbClr val="A1AFC3"/>
    <a:srgbClr val="8497B0"/>
    <a:srgbClr val="EA0000"/>
    <a:srgbClr val="FFFFFF"/>
    <a:srgbClr val="E669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7" autoAdjust="0"/>
    <p:restoredTop sz="95767" autoAdjust="0"/>
  </p:normalViewPr>
  <p:slideViewPr>
    <p:cSldViewPr snapToGrid="0">
      <p:cViewPr varScale="1">
        <p:scale>
          <a:sx n="73" d="100"/>
          <a:sy n="73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808F3F01-674D-4B30-A50B-CA75FAD3383B}" type="datetimeFigureOut">
              <a:rPr lang="ru-RU" smtClean="0"/>
              <a:t>18.05.2021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8364F7AA-56DD-411C-A642-1FD96E60F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352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317B6B-08AD-4FB9-BA5D-69F17C85A38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347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4F7AA-56DD-411C-A642-1FD96E60F7E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294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14D57-0B36-4D98-A2AC-3B8073B949C4}" type="datetimeFigureOut">
              <a:rPr lang="ru-RU" smtClean="0"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F8112-E8D2-40E5-BC1B-4B2F935AF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492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14D57-0B36-4D98-A2AC-3B8073B949C4}" type="datetimeFigureOut">
              <a:rPr lang="ru-RU" smtClean="0"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F8112-E8D2-40E5-BC1B-4B2F935AF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870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14D57-0B36-4D98-A2AC-3B8073B949C4}" type="datetimeFigureOut">
              <a:rPr lang="ru-RU" smtClean="0"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F8112-E8D2-40E5-BC1B-4B2F935AF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38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14D57-0B36-4D98-A2AC-3B8073B949C4}" type="datetimeFigureOut">
              <a:rPr lang="ru-RU" smtClean="0"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F8112-E8D2-40E5-BC1B-4B2F935AF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21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14D57-0B36-4D98-A2AC-3B8073B949C4}" type="datetimeFigureOut">
              <a:rPr lang="ru-RU" smtClean="0"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F8112-E8D2-40E5-BC1B-4B2F935AF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258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14D57-0B36-4D98-A2AC-3B8073B949C4}" type="datetimeFigureOut">
              <a:rPr lang="ru-RU" smtClean="0"/>
              <a:t>18.05.2021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F8112-E8D2-40E5-BC1B-4B2F935AF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561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14D57-0B36-4D98-A2AC-3B8073B949C4}" type="datetimeFigureOut">
              <a:rPr lang="ru-RU" smtClean="0"/>
              <a:t>18.05.2021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F8112-E8D2-40E5-BC1B-4B2F935AF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129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14D57-0B36-4D98-A2AC-3B8073B949C4}" type="datetimeFigureOut">
              <a:rPr lang="ru-RU" smtClean="0"/>
              <a:t>18.05.2021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F8112-E8D2-40E5-BC1B-4B2F935AF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840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14D57-0B36-4D98-A2AC-3B8073B949C4}" type="datetimeFigureOut">
              <a:rPr lang="ru-RU" smtClean="0"/>
              <a:t>18.05.2021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F8112-E8D2-40E5-BC1B-4B2F935AF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319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14D57-0B36-4D98-A2AC-3B8073B949C4}" type="datetimeFigureOut">
              <a:rPr lang="ru-RU" smtClean="0"/>
              <a:t>18.05.2021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F8112-E8D2-40E5-BC1B-4B2F935AF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068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14D57-0B36-4D98-A2AC-3B8073B949C4}" type="datetimeFigureOut">
              <a:rPr lang="ru-RU" smtClean="0"/>
              <a:t>18.05.2021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F8112-E8D2-40E5-BC1B-4B2F935AF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849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14D57-0B36-4D98-A2AC-3B8073B949C4}" type="datetimeFigureOut">
              <a:rPr lang="ru-RU" smtClean="0"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F8112-E8D2-40E5-BC1B-4B2F935AF4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26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22"/>
          <p:cNvSpPr>
            <a:spLocks noChangeArrowheads="1"/>
          </p:cNvSpPr>
          <p:nvPr/>
        </p:nvSpPr>
        <p:spPr bwMode="auto">
          <a:xfrm>
            <a:off x="0" y="29290"/>
            <a:ext cx="12317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0960" tIns="30480" rIns="60960" bIns="3048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200"/>
          </a:p>
        </p:txBody>
      </p:sp>
      <p:sp>
        <p:nvSpPr>
          <p:cNvPr id="12" name="AutoShape 4"/>
          <p:cNvSpPr/>
          <p:nvPr/>
        </p:nvSpPr>
        <p:spPr>
          <a:xfrm>
            <a:off x="0" y="-3"/>
            <a:ext cx="889000" cy="4909898"/>
          </a:xfrm>
          <a:prstGeom prst="rect">
            <a:avLst/>
          </a:prstGeom>
          <a:solidFill>
            <a:srgbClr val="245A8C"/>
          </a:solidFill>
        </p:spPr>
        <p:txBody>
          <a:bodyPr/>
          <a:lstStyle/>
          <a:p>
            <a:endParaRPr lang="ru-RU" sz="1200"/>
          </a:p>
        </p:txBody>
      </p:sp>
      <p:grpSp>
        <p:nvGrpSpPr>
          <p:cNvPr id="16" name="Group 2"/>
          <p:cNvGrpSpPr/>
          <p:nvPr/>
        </p:nvGrpSpPr>
        <p:grpSpPr>
          <a:xfrm>
            <a:off x="0" y="5005190"/>
            <a:ext cx="889000" cy="1852809"/>
            <a:chOff x="0" y="0"/>
            <a:chExt cx="2653030" cy="2654300"/>
          </a:xfrm>
        </p:grpSpPr>
        <p:sp>
          <p:nvSpPr>
            <p:cNvPr id="17" name="Freeform 3"/>
            <p:cNvSpPr/>
            <p:nvPr/>
          </p:nvSpPr>
          <p:spPr>
            <a:xfrm>
              <a:off x="0" y="0"/>
              <a:ext cx="2653030" cy="2654300"/>
            </a:xfrm>
            <a:custGeom>
              <a:avLst/>
              <a:gdLst/>
              <a:ahLst/>
              <a:cxnLst/>
              <a:rect l="l" t="t" r="r" b="b"/>
              <a:pathLst>
                <a:path w="2653030" h="2654300">
                  <a:moveTo>
                    <a:pt x="0" y="1535430"/>
                  </a:moveTo>
                  <a:lnTo>
                    <a:pt x="0" y="1463040"/>
                  </a:lnTo>
                  <a:lnTo>
                    <a:pt x="1463040" y="0"/>
                  </a:lnTo>
                  <a:lnTo>
                    <a:pt x="1535430" y="0"/>
                  </a:lnTo>
                  <a:lnTo>
                    <a:pt x="0" y="1535430"/>
                  </a:lnTo>
                  <a:close/>
                  <a:moveTo>
                    <a:pt x="1681480" y="0"/>
                  </a:moveTo>
                  <a:lnTo>
                    <a:pt x="1609090" y="0"/>
                  </a:lnTo>
                  <a:lnTo>
                    <a:pt x="0" y="1607820"/>
                  </a:lnTo>
                  <a:lnTo>
                    <a:pt x="0" y="1680210"/>
                  </a:lnTo>
                  <a:lnTo>
                    <a:pt x="1681480" y="0"/>
                  </a:lnTo>
                  <a:close/>
                  <a:moveTo>
                    <a:pt x="1390650" y="0"/>
                  </a:moveTo>
                  <a:lnTo>
                    <a:pt x="1318260" y="0"/>
                  </a:lnTo>
                  <a:lnTo>
                    <a:pt x="0" y="1318260"/>
                  </a:lnTo>
                  <a:lnTo>
                    <a:pt x="0" y="1390650"/>
                  </a:lnTo>
                  <a:lnTo>
                    <a:pt x="1390650" y="0"/>
                  </a:lnTo>
                  <a:close/>
                  <a:moveTo>
                    <a:pt x="1245870" y="0"/>
                  </a:moveTo>
                  <a:lnTo>
                    <a:pt x="1173480" y="0"/>
                  </a:lnTo>
                  <a:lnTo>
                    <a:pt x="0" y="1173480"/>
                  </a:lnTo>
                  <a:lnTo>
                    <a:pt x="0" y="1245870"/>
                  </a:lnTo>
                  <a:lnTo>
                    <a:pt x="1245870" y="0"/>
                  </a:lnTo>
                  <a:close/>
                  <a:moveTo>
                    <a:pt x="1826260" y="0"/>
                  </a:moveTo>
                  <a:lnTo>
                    <a:pt x="1753870" y="0"/>
                  </a:lnTo>
                  <a:lnTo>
                    <a:pt x="0" y="1753870"/>
                  </a:lnTo>
                  <a:lnTo>
                    <a:pt x="0" y="1826260"/>
                  </a:lnTo>
                  <a:lnTo>
                    <a:pt x="1826260" y="0"/>
                  </a:lnTo>
                  <a:close/>
                  <a:moveTo>
                    <a:pt x="2260600" y="0"/>
                  </a:moveTo>
                  <a:lnTo>
                    <a:pt x="2188210" y="0"/>
                  </a:lnTo>
                  <a:lnTo>
                    <a:pt x="0" y="2188210"/>
                  </a:lnTo>
                  <a:lnTo>
                    <a:pt x="0" y="2260600"/>
                  </a:lnTo>
                  <a:lnTo>
                    <a:pt x="2260600" y="0"/>
                  </a:lnTo>
                  <a:close/>
                  <a:moveTo>
                    <a:pt x="2551430" y="0"/>
                  </a:moveTo>
                  <a:lnTo>
                    <a:pt x="2479040" y="0"/>
                  </a:lnTo>
                  <a:lnTo>
                    <a:pt x="0" y="2479040"/>
                  </a:lnTo>
                  <a:lnTo>
                    <a:pt x="0" y="2551430"/>
                  </a:lnTo>
                  <a:lnTo>
                    <a:pt x="2551430" y="0"/>
                  </a:lnTo>
                  <a:close/>
                  <a:moveTo>
                    <a:pt x="2405380" y="0"/>
                  </a:moveTo>
                  <a:lnTo>
                    <a:pt x="2332990" y="0"/>
                  </a:lnTo>
                  <a:lnTo>
                    <a:pt x="0" y="2332990"/>
                  </a:lnTo>
                  <a:lnTo>
                    <a:pt x="0" y="2405380"/>
                  </a:lnTo>
                  <a:lnTo>
                    <a:pt x="2405380" y="0"/>
                  </a:lnTo>
                  <a:close/>
                  <a:moveTo>
                    <a:pt x="2115820" y="0"/>
                  </a:moveTo>
                  <a:lnTo>
                    <a:pt x="2043430" y="0"/>
                  </a:lnTo>
                  <a:lnTo>
                    <a:pt x="0" y="2043430"/>
                  </a:lnTo>
                  <a:lnTo>
                    <a:pt x="0" y="2115820"/>
                  </a:lnTo>
                  <a:lnTo>
                    <a:pt x="2115820" y="0"/>
                  </a:lnTo>
                  <a:close/>
                  <a:moveTo>
                    <a:pt x="375920" y="0"/>
                  </a:moveTo>
                  <a:lnTo>
                    <a:pt x="303530" y="0"/>
                  </a:lnTo>
                  <a:lnTo>
                    <a:pt x="0" y="303530"/>
                  </a:lnTo>
                  <a:lnTo>
                    <a:pt x="0" y="375920"/>
                  </a:lnTo>
                  <a:lnTo>
                    <a:pt x="375920" y="0"/>
                  </a:lnTo>
                  <a:close/>
                  <a:moveTo>
                    <a:pt x="1101090" y="0"/>
                  </a:moveTo>
                  <a:lnTo>
                    <a:pt x="1028700" y="0"/>
                  </a:lnTo>
                  <a:lnTo>
                    <a:pt x="0" y="1028700"/>
                  </a:lnTo>
                  <a:lnTo>
                    <a:pt x="0" y="1101090"/>
                  </a:lnTo>
                  <a:lnTo>
                    <a:pt x="1101090" y="0"/>
                  </a:lnTo>
                  <a:close/>
                  <a:moveTo>
                    <a:pt x="2653030" y="0"/>
                  </a:moveTo>
                  <a:lnTo>
                    <a:pt x="2623820" y="0"/>
                  </a:lnTo>
                  <a:lnTo>
                    <a:pt x="0" y="2623820"/>
                  </a:lnTo>
                  <a:lnTo>
                    <a:pt x="0" y="2653030"/>
                  </a:lnTo>
                  <a:lnTo>
                    <a:pt x="43180" y="2653030"/>
                  </a:lnTo>
                  <a:lnTo>
                    <a:pt x="2653030" y="43180"/>
                  </a:lnTo>
                  <a:lnTo>
                    <a:pt x="2653030" y="0"/>
                  </a:lnTo>
                  <a:close/>
                  <a:moveTo>
                    <a:pt x="520700" y="0"/>
                  </a:moveTo>
                  <a:lnTo>
                    <a:pt x="448310" y="0"/>
                  </a:lnTo>
                  <a:lnTo>
                    <a:pt x="0" y="448310"/>
                  </a:lnTo>
                  <a:lnTo>
                    <a:pt x="0" y="520700"/>
                  </a:lnTo>
                  <a:lnTo>
                    <a:pt x="520700" y="0"/>
                  </a:lnTo>
                  <a:close/>
                  <a:moveTo>
                    <a:pt x="85090" y="0"/>
                  </a:moveTo>
                  <a:lnTo>
                    <a:pt x="12700" y="0"/>
                  </a:lnTo>
                  <a:lnTo>
                    <a:pt x="0" y="12700"/>
                  </a:lnTo>
                  <a:lnTo>
                    <a:pt x="0" y="85090"/>
                  </a:lnTo>
                  <a:lnTo>
                    <a:pt x="85090" y="0"/>
                  </a:lnTo>
                  <a:close/>
                  <a:moveTo>
                    <a:pt x="231140" y="0"/>
                  </a:moveTo>
                  <a:lnTo>
                    <a:pt x="158750" y="0"/>
                  </a:lnTo>
                  <a:lnTo>
                    <a:pt x="0" y="157480"/>
                  </a:lnTo>
                  <a:lnTo>
                    <a:pt x="0" y="229870"/>
                  </a:lnTo>
                  <a:lnTo>
                    <a:pt x="231140" y="0"/>
                  </a:lnTo>
                  <a:close/>
                  <a:moveTo>
                    <a:pt x="0" y="956310"/>
                  </a:moveTo>
                  <a:lnTo>
                    <a:pt x="956310" y="0"/>
                  </a:lnTo>
                  <a:lnTo>
                    <a:pt x="883920" y="0"/>
                  </a:lnTo>
                  <a:lnTo>
                    <a:pt x="0" y="882650"/>
                  </a:lnTo>
                  <a:lnTo>
                    <a:pt x="0" y="956310"/>
                  </a:lnTo>
                  <a:close/>
                  <a:moveTo>
                    <a:pt x="665480" y="0"/>
                  </a:moveTo>
                  <a:lnTo>
                    <a:pt x="593090" y="0"/>
                  </a:lnTo>
                  <a:lnTo>
                    <a:pt x="0" y="593090"/>
                  </a:lnTo>
                  <a:lnTo>
                    <a:pt x="0" y="665480"/>
                  </a:lnTo>
                  <a:lnTo>
                    <a:pt x="665480" y="0"/>
                  </a:lnTo>
                  <a:close/>
                  <a:moveTo>
                    <a:pt x="810260" y="0"/>
                  </a:moveTo>
                  <a:lnTo>
                    <a:pt x="737870" y="0"/>
                  </a:lnTo>
                  <a:lnTo>
                    <a:pt x="0" y="737870"/>
                  </a:lnTo>
                  <a:lnTo>
                    <a:pt x="0" y="810260"/>
                  </a:lnTo>
                  <a:lnTo>
                    <a:pt x="810260" y="0"/>
                  </a:lnTo>
                  <a:close/>
                  <a:moveTo>
                    <a:pt x="1971040" y="0"/>
                  </a:moveTo>
                  <a:lnTo>
                    <a:pt x="1898650" y="0"/>
                  </a:lnTo>
                  <a:lnTo>
                    <a:pt x="0" y="1898650"/>
                  </a:lnTo>
                  <a:lnTo>
                    <a:pt x="0" y="1971040"/>
                  </a:lnTo>
                  <a:lnTo>
                    <a:pt x="1971040" y="0"/>
                  </a:lnTo>
                  <a:close/>
                  <a:moveTo>
                    <a:pt x="2653030" y="1783080"/>
                  </a:moveTo>
                  <a:lnTo>
                    <a:pt x="2653030" y="1710690"/>
                  </a:lnTo>
                  <a:lnTo>
                    <a:pt x="1710690" y="2653030"/>
                  </a:lnTo>
                  <a:lnTo>
                    <a:pt x="1783080" y="2653030"/>
                  </a:lnTo>
                  <a:lnTo>
                    <a:pt x="2653030" y="1783080"/>
                  </a:lnTo>
                  <a:close/>
                  <a:moveTo>
                    <a:pt x="2653030" y="1927860"/>
                  </a:moveTo>
                  <a:lnTo>
                    <a:pt x="2653030" y="1855470"/>
                  </a:lnTo>
                  <a:lnTo>
                    <a:pt x="1855470" y="2653030"/>
                  </a:lnTo>
                  <a:lnTo>
                    <a:pt x="1927860" y="2653030"/>
                  </a:lnTo>
                  <a:lnTo>
                    <a:pt x="2653030" y="1927860"/>
                  </a:lnTo>
                  <a:close/>
                  <a:moveTo>
                    <a:pt x="2653030" y="2072640"/>
                  </a:moveTo>
                  <a:lnTo>
                    <a:pt x="2653030" y="2000250"/>
                  </a:lnTo>
                  <a:lnTo>
                    <a:pt x="2000250" y="2653030"/>
                  </a:lnTo>
                  <a:lnTo>
                    <a:pt x="2072640" y="2653030"/>
                  </a:lnTo>
                  <a:lnTo>
                    <a:pt x="2653030" y="2072640"/>
                  </a:lnTo>
                  <a:close/>
                  <a:moveTo>
                    <a:pt x="2653030" y="1638300"/>
                  </a:moveTo>
                  <a:lnTo>
                    <a:pt x="2653030" y="1565910"/>
                  </a:lnTo>
                  <a:lnTo>
                    <a:pt x="1564640" y="2654300"/>
                  </a:lnTo>
                  <a:lnTo>
                    <a:pt x="1637030" y="2654300"/>
                  </a:lnTo>
                  <a:lnTo>
                    <a:pt x="2653030" y="1638300"/>
                  </a:lnTo>
                  <a:close/>
                  <a:moveTo>
                    <a:pt x="2217420" y="2653030"/>
                  </a:moveTo>
                  <a:lnTo>
                    <a:pt x="2653030" y="2217420"/>
                  </a:lnTo>
                  <a:lnTo>
                    <a:pt x="2653030" y="2145030"/>
                  </a:lnTo>
                  <a:lnTo>
                    <a:pt x="2145030" y="2653030"/>
                  </a:lnTo>
                  <a:lnTo>
                    <a:pt x="2217420" y="2653030"/>
                  </a:lnTo>
                  <a:close/>
                  <a:moveTo>
                    <a:pt x="2653030" y="2580640"/>
                  </a:moveTo>
                  <a:lnTo>
                    <a:pt x="2580640" y="2653030"/>
                  </a:lnTo>
                  <a:lnTo>
                    <a:pt x="2653030" y="2653030"/>
                  </a:lnTo>
                  <a:lnTo>
                    <a:pt x="2653030" y="2580640"/>
                  </a:lnTo>
                  <a:close/>
                  <a:moveTo>
                    <a:pt x="2653030" y="2508250"/>
                  </a:moveTo>
                  <a:lnTo>
                    <a:pt x="2653030" y="2435860"/>
                  </a:lnTo>
                  <a:lnTo>
                    <a:pt x="2435860" y="2653030"/>
                  </a:lnTo>
                  <a:lnTo>
                    <a:pt x="2508250" y="2653030"/>
                  </a:lnTo>
                  <a:lnTo>
                    <a:pt x="2653030" y="2508250"/>
                  </a:lnTo>
                  <a:close/>
                  <a:moveTo>
                    <a:pt x="2653030" y="2363470"/>
                  </a:moveTo>
                  <a:lnTo>
                    <a:pt x="2653030" y="2291080"/>
                  </a:lnTo>
                  <a:lnTo>
                    <a:pt x="2291080" y="2653030"/>
                  </a:lnTo>
                  <a:lnTo>
                    <a:pt x="2363470" y="2653030"/>
                  </a:lnTo>
                  <a:lnTo>
                    <a:pt x="2653030" y="2363470"/>
                  </a:lnTo>
                  <a:close/>
                  <a:moveTo>
                    <a:pt x="2653030" y="1492250"/>
                  </a:moveTo>
                  <a:lnTo>
                    <a:pt x="2653030" y="1419860"/>
                  </a:lnTo>
                  <a:lnTo>
                    <a:pt x="1419860" y="2653030"/>
                  </a:lnTo>
                  <a:lnTo>
                    <a:pt x="1492250" y="2653030"/>
                  </a:lnTo>
                  <a:lnTo>
                    <a:pt x="2653030" y="1492250"/>
                  </a:lnTo>
                  <a:close/>
                  <a:moveTo>
                    <a:pt x="2653030" y="187960"/>
                  </a:moveTo>
                  <a:lnTo>
                    <a:pt x="2653030" y="115570"/>
                  </a:lnTo>
                  <a:lnTo>
                    <a:pt x="115570" y="2653030"/>
                  </a:lnTo>
                  <a:lnTo>
                    <a:pt x="187960" y="2653030"/>
                  </a:lnTo>
                  <a:lnTo>
                    <a:pt x="2653030" y="187960"/>
                  </a:lnTo>
                  <a:close/>
                  <a:moveTo>
                    <a:pt x="2653030" y="622300"/>
                  </a:moveTo>
                  <a:lnTo>
                    <a:pt x="2653030" y="549910"/>
                  </a:lnTo>
                  <a:lnTo>
                    <a:pt x="549910" y="2653030"/>
                  </a:lnTo>
                  <a:lnTo>
                    <a:pt x="622300" y="2653030"/>
                  </a:lnTo>
                  <a:lnTo>
                    <a:pt x="2653030" y="622300"/>
                  </a:lnTo>
                  <a:close/>
                  <a:moveTo>
                    <a:pt x="2653030" y="477520"/>
                  </a:moveTo>
                  <a:lnTo>
                    <a:pt x="2653030" y="405130"/>
                  </a:lnTo>
                  <a:lnTo>
                    <a:pt x="405130" y="2653030"/>
                  </a:lnTo>
                  <a:lnTo>
                    <a:pt x="477520" y="2653030"/>
                  </a:lnTo>
                  <a:lnTo>
                    <a:pt x="2653030" y="477520"/>
                  </a:lnTo>
                  <a:close/>
                  <a:moveTo>
                    <a:pt x="2653030" y="1347470"/>
                  </a:moveTo>
                  <a:lnTo>
                    <a:pt x="2653030" y="1275080"/>
                  </a:lnTo>
                  <a:lnTo>
                    <a:pt x="1275080" y="2653030"/>
                  </a:lnTo>
                  <a:lnTo>
                    <a:pt x="1347470" y="2653030"/>
                  </a:lnTo>
                  <a:lnTo>
                    <a:pt x="2653030" y="1347470"/>
                  </a:lnTo>
                  <a:close/>
                  <a:moveTo>
                    <a:pt x="2653030" y="767080"/>
                  </a:moveTo>
                  <a:lnTo>
                    <a:pt x="2653030" y="694690"/>
                  </a:lnTo>
                  <a:lnTo>
                    <a:pt x="694690" y="2653030"/>
                  </a:lnTo>
                  <a:lnTo>
                    <a:pt x="767080" y="2653030"/>
                  </a:lnTo>
                  <a:lnTo>
                    <a:pt x="2653030" y="767080"/>
                  </a:lnTo>
                  <a:close/>
                  <a:moveTo>
                    <a:pt x="2653030" y="332740"/>
                  </a:moveTo>
                  <a:lnTo>
                    <a:pt x="2653030" y="260350"/>
                  </a:lnTo>
                  <a:lnTo>
                    <a:pt x="260350" y="2653030"/>
                  </a:lnTo>
                  <a:lnTo>
                    <a:pt x="332740" y="2653030"/>
                  </a:lnTo>
                  <a:lnTo>
                    <a:pt x="2653030" y="332740"/>
                  </a:lnTo>
                  <a:close/>
                  <a:moveTo>
                    <a:pt x="2653030" y="1202690"/>
                  </a:moveTo>
                  <a:lnTo>
                    <a:pt x="2653030" y="1130300"/>
                  </a:lnTo>
                  <a:lnTo>
                    <a:pt x="1130300" y="2653030"/>
                  </a:lnTo>
                  <a:lnTo>
                    <a:pt x="1202690" y="2653030"/>
                  </a:lnTo>
                  <a:lnTo>
                    <a:pt x="2653030" y="1202690"/>
                  </a:lnTo>
                  <a:close/>
                  <a:moveTo>
                    <a:pt x="2653030" y="913130"/>
                  </a:moveTo>
                  <a:lnTo>
                    <a:pt x="2653030" y="840740"/>
                  </a:lnTo>
                  <a:lnTo>
                    <a:pt x="840740" y="2653030"/>
                  </a:lnTo>
                  <a:lnTo>
                    <a:pt x="913130" y="2653030"/>
                  </a:lnTo>
                  <a:lnTo>
                    <a:pt x="2653030" y="913130"/>
                  </a:lnTo>
                  <a:close/>
                  <a:moveTo>
                    <a:pt x="2653030" y="1057910"/>
                  </a:moveTo>
                  <a:lnTo>
                    <a:pt x="2653030" y="985520"/>
                  </a:lnTo>
                  <a:lnTo>
                    <a:pt x="985520" y="2653030"/>
                  </a:lnTo>
                  <a:lnTo>
                    <a:pt x="1057910" y="2653030"/>
                  </a:lnTo>
                  <a:lnTo>
                    <a:pt x="2653030" y="1057910"/>
                  </a:lnTo>
                  <a:close/>
                </a:path>
              </a:pathLst>
            </a:custGeom>
            <a:solidFill>
              <a:srgbClr val="004A94"/>
            </a:solidFill>
          </p:spPr>
          <p:txBody>
            <a:bodyPr/>
            <a:lstStyle/>
            <a:p>
              <a:endParaRPr lang="ru-RU" sz="1200"/>
            </a:p>
          </p:txBody>
        </p:sp>
      </p:grpSp>
      <p:sp>
        <p:nvSpPr>
          <p:cNvPr id="18" name="AutoShape 13"/>
          <p:cNvSpPr/>
          <p:nvPr/>
        </p:nvSpPr>
        <p:spPr>
          <a:xfrm rot="16200000" flipV="1">
            <a:off x="62444" y="5916296"/>
            <a:ext cx="1852808" cy="30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endParaRPr lang="ru-RU" sz="1200"/>
          </a:p>
        </p:txBody>
      </p:sp>
      <p:sp>
        <p:nvSpPr>
          <p:cNvPr id="19" name="AutoShape 13"/>
          <p:cNvSpPr/>
          <p:nvPr/>
        </p:nvSpPr>
        <p:spPr>
          <a:xfrm rot="16200000">
            <a:off x="-1466102" y="2439646"/>
            <a:ext cx="4909900" cy="30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endParaRPr lang="ru-RU" sz="1200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2653363" y="-2"/>
            <a:ext cx="9528885" cy="557029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372" y="1328772"/>
            <a:ext cx="9763756" cy="5529228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EBE80217-B244-4FAE-B924-94EE8EA479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247" y="2785143"/>
            <a:ext cx="2843723" cy="2895600"/>
          </a:xfrm>
          <a:prstGeom prst="rect">
            <a:avLst/>
          </a:prstGeom>
        </p:spPr>
      </p:pic>
      <p:sp>
        <p:nvSpPr>
          <p:cNvPr id="23" name="Заголовок 1"/>
          <p:cNvSpPr txBox="1">
            <a:spLocks/>
          </p:cNvSpPr>
          <p:nvPr/>
        </p:nvSpPr>
        <p:spPr>
          <a:xfrm>
            <a:off x="1033972" y="0"/>
            <a:ext cx="11148275" cy="233389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b="1" spc="-40" dirty="0" smtClean="0">
              <a:solidFill>
                <a:srgbClr val="245A8C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uz-Cyrl-UZ" sz="3600" b="1" spc="-40" dirty="0" smtClean="0">
                <a:solidFill>
                  <a:srgbClr val="245A8C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ОКРУГ ВА УЧАСТКА САЙЛОВ </a:t>
            </a:r>
          </a:p>
          <a:p>
            <a:r>
              <a:rPr lang="uz-Cyrl-UZ" sz="3600" b="1" spc="-40" dirty="0" smtClean="0">
                <a:solidFill>
                  <a:srgbClr val="245A8C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КОМИССИЯЛАРИ БИНОЛАРИ ҲАМДА </a:t>
            </a:r>
          </a:p>
          <a:p>
            <a:r>
              <a:rPr lang="uz-Cyrl-UZ" sz="3600" b="1" spc="-40" dirty="0" smtClean="0">
                <a:solidFill>
                  <a:srgbClr val="245A8C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ОВОЗ БЕРИШ ХОНАЛАРИНИ ЖИҲОЗЛАШ</a:t>
            </a:r>
            <a:endParaRPr lang="ru-RU" sz="3600" b="1" dirty="0">
              <a:solidFill>
                <a:srgbClr val="245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326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868" y="1222569"/>
            <a:ext cx="11441590" cy="428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зарурат </a:t>
            </a: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бўлса, жисмоний имконияти чекланган шахслар учун мўлжалланган яширин овоз бериш кабиналари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;</a:t>
            </a:r>
            <a:endParaRPr lang="en-US" sz="2000" dirty="0" smtClean="0">
              <a:solidFill>
                <a:srgbClr val="000000"/>
              </a:solidFill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стационар сайлов қутиси;</a:t>
            </a:r>
            <a:endParaRPr lang="ru-RU" sz="20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кўчма сайлов қутиси;</a:t>
            </a:r>
            <a:endParaRPr lang="ru-RU" sz="20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пластмассали пломбалар (умумий 7 дона, шундан, 3 таси стационар</a:t>
            </a:r>
            <a:b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</a:b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сайлов қутиси учун, 1 таси кўчма сайлов қутиси учун, 1 таси қоп учун, 2 таси захира учун);</a:t>
            </a:r>
            <a:endParaRPr lang="ru-RU" sz="20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участка сайлов комиссиясининг муҳри;</a:t>
            </a:r>
            <a:endParaRPr lang="ru-RU" sz="20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зарур мебеллар, оргтехника воситалари (компьютер, принтер, сканер,</a:t>
            </a:r>
            <a:b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</a:b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нусха кўчирувчи ускуна, UPS), телефон, 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телевизор;</a:t>
            </a:r>
            <a:endParaRPr lang="ru-RU" sz="2000" dirty="0">
              <a:solidFill>
                <a:srgbClr val="000000"/>
              </a:solidFill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v"/>
            </a:pPr>
            <a:r>
              <a:rPr lang="uz-Cyrl-UZ" sz="2000" dirty="0">
                <a:latin typeface="Arial" pitchFamily="34" charset="0"/>
                <a:cs typeface="Arial" pitchFamily="34" charset="0"/>
              </a:rPr>
              <a:t>СЖБАТ талабларига жавоб берувчи иккитадан кам бўлмаган компьютер ва уларга керакли бўлган мосламалар (UPS, принтер, сканер ва бошқалар) ҳамда узлуксиз Интернет алоқаси;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v"/>
            </a:pPr>
            <a:r>
              <a:rPr lang="uz-Cyrl-UZ" sz="2000" dirty="0">
                <a:latin typeface="Arial" pitchFamily="34" charset="0"/>
                <a:cs typeface="Arial" pitchFamily="34" charset="0"/>
              </a:rPr>
              <a:t>кузатувчилар учун алоҳида жойлар;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v"/>
            </a:pPr>
            <a:r>
              <a:rPr lang="uz-Cyrl-UZ" sz="2000" dirty="0">
                <a:latin typeface="Arial" pitchFamily="34" charset="0"/>
                <a:cs typeface="Arial" pitchFamily="34" charset="0"/>
              </a:rPr>
              <a:t>ёнғинга қарши воситалар</a:t>
            </a:r>
            <a:r>
              <a:rPr lang="uz-Cyrl-UZ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0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3C601BBC-1E3B-4177-BF94-E88895D1B068}"/>
              </a:ext>
            </a:extLst>
          </p:cNvPr>
          <p:cNvSpPr txBox="1">
            <a:spLocks/>
          </p:cNvSpPr>
          <p:nvPr/>
        </p:nvSpPr>
        <p:spPr>
          <a:xfrm>
            <a:off x="0" y="-13105"/>
            <a:ext cx="12192000" cy="1130705"/>
          </a:xfrm>
          <a:prstGeom prst="rect">
            <a:avLst/>
          </a:prstGeom>
          <a:solidFill>
            <a:srgbClr val="245A8C"/>
          </a:solidFill>
        </p:spPr>
        <p:txBody>
          <a:bodyPr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b="1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  <a:cs typeface="Arial" panose="020B0604020202020204" pitchFamily="34" charset="0"/>
              </a:defRPr>
            </a:lvl1pPr>
          </a:lstStyle>
          <a:p>
            <a:pPr lvl="0"/>
            <a:endParaRPr lang="ru-RU" sz="2400" dirty="0">
              <a:latin typeface="+mj-lt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4256" y="-13105"/>
            <a:ext cx="11756834" cy="1130705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00000"/>
              </a:lnSpc>
            </a:pPr>
            <a:r>
              <a:rPr lang="uz-Cyrl-UZ" sz="2800" b="1" dirty="0">
                <a:latin typeface="Arial" pitchFamily="34" charset="0"/>
              </a:rPr>
              <a:t>УЧАСТКА САЙЛОВ КОМИССИЯЛАРИ ЖОЙЛАШГАН БИНОЛАР </a:t>
            </a:r>
          </a:p>
          <a:p>
            <a:pPr lvl="0" algn="ctr">
              <a:lnSpc>
                <a:spcPct val="100000"/>
              </a:lnSpc>
            </a:pPr>
            <a:r>
              <a:rPr lang="uz-Cyrl-UZ" sz="2800" b="1" dirty="0">
                <a:latin typeface="Arial" pitchFamily="34" charset="0"/>
              </a:rPr>
              <a:t>ВА ХОНАЛАРНИ ЖИҲОЗЛАШ</a:t>
            </a:r>
            <a:endParaRPr lang="ru-RU" sz="2800" b="1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79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868" y="1459953"/>
            <a:ext cx="76525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z-Cyrl-UZ" sz="2000" dirty="0" smtClean="0">
                <a:latin typeface="Arial" pitchFamily="34" charset="0"/>
                <a:cs typeface="Arial" pitchFamily="34" charset="0"/>
              </a:rPr>
              <a:t>    Участка </a:t>
            </a:r>
            <a:r>
              <a:rPr lang="uz-Cyrl-UZ" sz="2000" dirty="0">
                <a:latin typeface="Arial" pitchFamily="34" charset="0"/>
                <a:cs typeface="Arial" pitchFamily="34" charset="0"/>
              </a:rPr>
              <a:t>сайлов комиссияси учун навбатчи автомашина хизматини ташкил этиш пуллик шартнома асосида амалга оширилади. Навбатчи автомашинанинг транспорт </a:t>
            </a:r>
            <a:r>
              <a:rPr lang="uz-Cyrl-UZ" sz="2000" dirty="0" smtClean="0">
                <a:latin typeface="Arial" pitchFamily="34" charset="0"/>
                <a:cs typeface="Arial" pitchFamily="34" charset="0"/>
              </a:rPr>
              <a:t>харажатлари </a:t>
            </a:r>
            <a:r>
              <a:rPr lang="uz-Cyrl-UZ" sz="2000" dirty="0">
                <a:latin typeface="Arial" pitchFamily="34" charset="0"/>
                <a:cs typeface="Arial" pitchFamily="34" charset="0"/>
              </a:rPr>
              <a:t>тегишли ҳокимликлар томонидан тўланади.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452" y="1242645"/>
            <a:ext cx="2965189" cy="1823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3C601BBC-1E3B-4177-BF94-E88895D1B068}"/>
              </a:ext>
            </a:extLst>
          </p:cNvPr>
          <p:cNvSpPr txBox="1">
            <a:spLocks/>
          </p:cNvSpPr>
          <p:nvPr/>
        </p:nvSpPr>
        <p:spPr>
          <a:xfrm>
            <a:off x="0" y="-13105"/>
            <a:ext cx="12192000" cy="1130705"/>
          </a:xfrm>
          <a:prstGeom prst="rect">
            <a:avLst/>
          </a:prstGeom>
          <a:solidFill>
            <a:srgbClr val="245A8C"/>
          </a:solidFill>
        </p:spPr>
        <p:txBody>
          <a:bodyPr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b="1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  <a:cs typeface="Arial" panose="020B0604020202020204" pitchFamily="34" charset="0"/>
              </a:defRPr>
            </a:lvl1pPr>
          </a:lstStyle>
          <a:p>
            <a:pPr lvl="0"/>
            <a:endParaRPr lang="ru-RU" sz="2400" dirty="0">
              <a:latin typeface="+mj-lt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14256" y="-13105"/>
            <a:ext cx="11756834" cy="1130705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00000"/>
              </a:lnSpc>
            </a:pPr>
            <a:r>
              <a:rPr lang="uz-Cyrl-UZ" sz="2800" b="1" dirty="0">
                <a:latin typeface="Arial" pitchFamily="34" charset="0"/>
              </a:rPr>
              <a:t>УЧАСТКА САЙЛОВ КОМИССИЯЛАРИ ЖОЙЛАШГАН БИНОЛАР </a:t>
            </a:r>
          </a:p>
          <a:p>
            <a:pPr lvl="0" algn="ctr">
              <a:lnSpc>
                <a:spcPct val="100000"/>
              </a:lnSpc>
            </a:pPr>
            <a:r>
              <a:rPr lang="uz-Cyrl-UZ" sz="2800" b="1" dirty="0">
                <a:latin typeface="Arial" pitchFamily="34" charset="0"/>
              </a:rPr>
              <a:t>ВА ХОНАЛАРНИ ЖИҲОЗЛАШ</a:t>
            </a:r>
            <a:endParaRPr lang="ru-RU" sz="2800" b="1" dirty="0">
              <a:latin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403828" y="3165810"/>
            <a:ext cx="11351487" cy="0"/>
          </a:xfrm>
          <a:prstGeom prst="line">
            <a:avLst/>
          </a:prstGeom>
          <a:ln>
            <a:solidFill>
              <a:srgbClr val="004A94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359869" y="3340649"/>
            <a:ext cx="11441590" cy="1015663"/>
          </a:xfrm>
          <a:prstGeom prst="rect">
            <a:avLst/>
          </a:prstGeom>
          <a:solidFill>
            <a:srgbClr val="C2D6F7"/>
          </a:solidFill>
        </p:spPr>
        <p:txBody>
          <a:bodyPr wrap="square">
            <a:spAutoFit/>
          </a:bodyPr>
          <a:lstStyle/>
          <a:p>
            <a:pPr algn="ctr"/>
            <a:r>
              <a:rPr lang="uz-Cyrl-UZ" sz="2000" dirty="0">
                <a:latin typeface="Arial" pitchFamily="34" charset="0"/>
                <a:cs typeface="Arial" pitchFamily="34" charset="0"/>
              </a:rPr>
              <a:t>       Участка сайлов комиссияси биносига 200 метр </a:t>
            </a:r>
            <a:r>
              <a:rPr lang="uz-Cyrl-UZ" sz="2000" dirty="0" smtClean="0">
                <a:latin typeface="Arial" pitchFamily="34" charset="0"/>
                <a:cs typeface="Arial" pitchFamily="34" charset="0"/>
              </a:rPr>
              <a:t>қолганда </a:t>
            </a:r>
            <a:r>
              <a:rPr lang="uz-Cyrl-UZ" sz="2000" dirty="0">
                <a:latin typeface="Arial" pitchFamily="34" charset="0"/>
                <a:cs typeface="Arial" pitchFamily="34" charset="0"/>
              </a:rPr>
              <a:t>йўлнинг ҳар икки томонидан ҳар </a:t>
            </a:r>
            <a:r>
              <a:rPr lang="uz-Cyrl-UZ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uz-Cyrl-UZ" sz="2000" dirty="0" smtClean="0">
                <a:latin typeface="Arial" pitchFamily="34" charset="0"/>
                <a:cs typeface="Arial" pitchFamily="34" charset="0"/>
              </a:rPr>
            </a:br>
            <a:r>
              <a:rPr lang="uz-Cyrl-UZ" sz="2000" dirty="0" smtClean="0">
                <a:latin typeface="Arial" pitchFamily="34" charset="0"/>
                <a:cs typeface="Arial" pitchFamily="34" charset="0"/>
              </a:rPr>
              <a:t>50 </a:t>
            </a:r>
            <a:r>
              <a:rPr lang="uz-Cyrl-UZ" sz="2000" dirty="0">
                <a:latin typeface="Arial" pitchFamily="34" charset="0"/>
                <a:cs typeface="Arial" pitchFamily="34" charset="0"/>
              </a:rPr>
              <a:t>метр масофада сайлов участкасига йўналтирувчи </a:t>
            </a:r>
            <a:r>
              <a:rPr lang="uz-Cyrl-UZ" sz="2000" b="1" dirty="0">
                <a:latin typeface="Arial" pitchFamily="34" charset="0"/>
                <a:cs typeface="Arial" pitchFamily="34" charset="0"/>
              </a:rPr>
              <a:t>кўрсаткичлар</a:t>
            </a:r>
            <a:r>
              <a:rPr lang="uz-Cyrl-UZ" sz="2000" dirty="0">
                <a:latin typeface="Arial" pitchFamily="34" charset="0"/>
                <a:cs typeface="Arial" pitchFamily="34" charset="0"/>
              </a:rPr>
              <a:t> ўрнатилиши керак. </a:t>
            </a:r>
            <a:r>
              <a:rPr lang="uz-Cyrl-UZ" sz="2000" b="1" dirty="0">
                <a:latin typeface="Arial" pitchFamily="34" charset="0"/>
                <a:cs typeface="Arial" pitchFamily="34" charset="0"/>
              </a:rPr>
              <a:t>(Кўрсаткич ўлчамлари: узунлиги 75 см, бўйи 25 смни ташкил қилади.)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47845" y="4693551"/>
            <a:ext cx="700746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Участка сайлов комиссияси биносига 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кириш </a:t>
            </a: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жойида 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ногиронлар</a:t>
            </a: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аравачасига мослаштирилган </a:t>
            </a: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нишаб 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йўлаклари (пандуслар</a:t>
            </a: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) бўлиши 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ва уларнинг белгиланган </a:t>
            </a: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талабларга (эни камида 90 сантиметр, чиқиш 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бурчаги  30</a:t>
            </a:r>
            <a:r>
              <a:rPr lang="uz-Cyrl-UZ" sz="2000" baseline="30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о </a:t>
            </a: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дан кўп бўлмаган) мос келиши керак.</a:t>
            </a:r>
            <a:endParaRPr lang="ru-RU" sz="2000" dirty="0">
              <a:effectLst/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028" y="4485054"/>
            <a:ext cx="3213121" cy="2048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3360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59868" y="3360793"/>
            <a:ext cx="995350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z-Cyrl-UZ" sz="2000" b="1" dirty="0" smtClean="0">
                <a:latin typeface="Arial" pitchFamily="34" charset="0"/>
                <a:cs typeface="Arial" pitchFamily="34" charset="0"/>
              </a:rPr>
              <a:t>1-стенд</a:t>
            </a:r>
            <a:r>
              <a:rPr lang="uz-Cyrl-UZ" sz="2000" b="1" dirty="0">
                <a:latin typeface="Arial" pitchFamily="34" charset="0"/>
                <a:cs typeface="Arial" pitchFamily="34" charset="0"/>
              </a:rPr>
              <a:t>:</a:t>
            </a:r>
            <a:r>
              <a:rPr lang="uz-Cyrl-UZ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uz-Cyrl-UZ" sz="2000" dirty="0" smtClean="0">
                <a:latin typeface="Arial" pitchFamily="34" charset="0"/>
                <a:cs typeface="Arial" pitchFamily="34" charset="0"/>
              </a:rPr>
              <a:t>сайлов </a:t>
            </a:r>
            <a:r>
              <a:rPr lang="uz-Cyrl-UZ" sz="2000" dirty="0">
                <a:latin typeface="Arial" pitchFamily="34" charset="0"/>
                <a:cs typeface="Arial" pitchFamily="34" charset="0"/>
              </a:rPr>
              <a:t>санасига бағишланган плакатлар мисол учун “Ўзбекистон Республикаси Президенти сайловига___кун қолди” шаклида.</a:t>
            </a:r>
          </a:p>
          <a:p>
            <a:pPr indent="176213"/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indent="176213" fontAlgn="ctr"/>
            <a:r>
              <a:rPr lang="uz-Cyrl-UZ" sz="2000" dirty="0" smtClean="0">
                <a:latin typeface="Arial" pitchFamily="34" charset="0"/>
                <a:cs typeface="Arial" pitchFamily="34" charset="0"/>
              </a:rPr>
              <a:t>Стенд </a:t>
            </a:r>
            <a:r>
              <a:rPr lang="uz-Cyrl-UZ" sz="2000" dirty="0">
                <a:latin typeface="Arial" pitchFamily="34" charset="0"/>
                <a:cs typeface="Arial" pitchFamily="34" charset="0"/>
              </a:rPr>
              <a:t>ўлчами: </a:t>
            </a:r>
            <a:r>
              <a:rPr lang="uz-Cyrl-UZ" sz="2000" i="1" dirty="0">
                <a:latin typeface="Arial" pitchFamily="34" charset="0"/>
                <a:cs typeface="Arial" pitchFamily="34" charset="0"/>
              </a:rPr>
              <a:t>с</a:t>
            </a:r>
            <a:r>
              <a:rPr lang="uz-Cyrl-UZ" sz="2000" i="1" dirty="0" smtClean="0">
                <a:latin typeface="Arial" pitchFamily="34" charset="0"/>
                <a:cs typeface="Arial" pitchFamily="34" charset="0"/>
              </a:rPr>
              <a:t>тенднинг </a:t>
            </a:r>
            <a:r>
              <a:rPr lang="uz-Cyrl-UZ" sz="2000" i="1" dirty="0">
                <a:latin typeface="Arial" pitchFamily="34" charset="0"/>
                <a:cs typeface="Arial" pitchFamily="34" charset="0"/>
              </a:rPr>
              <a:t>пастки чегарасининг ер сатҳидан баландлиги  камида 80 см бўлиши керак. Эни 60 см, бўйи 80 см бўлиши керак. 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3C601BBC-1E3B-4177-BF94-E88895D1B068}"/>
              </a:ext>
            </a:extLst>
          </p:cNvPr>
          <p:cNvSpPr txBox="1">
            <a:spLocks/>
          </p:cNvSpPr>
          <p:nvPr/>
        </p:nvSpPr>
        <p:spPr>
          <a:xfrm>
            <a:off x="0" y="-13105"/>
            <a:ext cx="12192000" cy="1130705"/>
          </a:xfrm>
          <a:prstGeom prst="rect">
            <a:avLst/>
          </a:prstGeom>
          <a:solidFill>
            <a:srgbClr val="245A8C"/>
          </a:solidFill>
        </p:spPr>
        <p:txBody>
          <a:bodyPr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b="1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  <a:cs typeface="Arial" panose="020B0604020202020204" pitchFamily="34" charset="0"/>
              </a:defRPr>
            </a:lvl1pPr>
          </a:lstStyle>
          <a:p>
            <a:pPr lvl="0"/>
            <a:endParaRPr lang="ru-RU" sz="2400" dirty="0">
              <a:latin typeface="+mj-lt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4256" y="-13105"/>
            <a:ext cx="11756834" cy="1130705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00000"/>
              </a:lnSpc>
            </a:pPr>
            <a:r>
              <a:rPr lang="uz-Cyrl-UZ" sz="2800" b="1" dirty="0">
                <a:latin typeface="Arial" pitchFamily="34" charset="0"/>
              </a:rPr>
              <a:t>УЧАСТКА САЙЛОВ КОМИССИЯЛАРИ ЖОЙЛАШГАН БИНОЛАР </a:t>
            </a:r>
          </a:p>
          <a:p>
            <a:pPr lvl="0" algn="ctr">
              <a:lnSpc>
                <a:spcPct val="100000"/>
              </a:lnSpc>
            </a:pPr>
            <a:r>
              <a:rPr lang="uz-Cyrl-UZ" sz="2800" b="1" dirty="0">
                <a:latin typeface="Arial" pitchFamily="34" charset="0"/>
              </a:rPr>
              <a:t>ВА ХОНАЛАРНИ ЖИҲОЗЛАШ</a:t>
            </a:r>
            <a:endParaRPr lang="ru-RU" sz="2800" b="1" dirty="0">
              <a:latin typeface="Arial" pitchFamily="34" charset="0"/>
            </a:endParaRPr>
          </a:p>
        </p:txBody>
      </p:sp>
      <p:sp>
        <p:nvSpPr>
          <p:cNvPr id="9" name="Google Shape;911;p32"/>
          <p:cNvSpPr/>
          <p:nvPr/>
        </p:nvSpPr>
        <p:spPr>
          <a:xfrm>
            <a:off x="359868" y="1276199"/>
            <a:ext cx="11435153" cy="1423045"/>
          </a:xfrm>
          <a:prstGeom prst="roundRect">
            <a:avLst>
              <a:gd name="adj" fmla="val 1666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1" wrap="square" lIns="365750" tIns="91425" rIns="365750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" name="Google Shape;911;p32"/>
          <p:cNvSpPr/>
          <p:nvPr/>
        </p:nvSpPr>
        <p:spPr>
          <a:xfrm>
            <a:off x="359868" y="1320992"/>
            <a:ext cx="11435153" cy="1307916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365750" tIns="91425" rIns="365750" bIns="91425" anchor="ctr" anchorCtr="0">
            <a:noAutofit/>
          </a:bodyPr>
          <a:lstStyle/>
          <a:p>
            <a:pPr algn="ctr" fontAlgn="ctr"/>
            <a:r>
              <a:rPr lang="uz-Cyrl-UZ" sz="2000" b="1" dirty="0">
                <a:latin typeface="Arial" pitchFamily="34" charset="0"/>
                <a:cs typeface="Arial" pitchFamily="34" charset="0"/>
              </a:rPr>
              <a:t>Сайловчилар рўйхати стенди</a:t>
            </a:r>
            <a:r>
              <a:rPr lang="uz-Cyrl-UZ" sz="2000" dirty="0">
                <a:latin typeface="Arial" panose="020B0604020202020204" pitchFamily="34" charset="0"/>
                <a:cs typeface="Arial" panose="020B0604020202020204" pitchFamily="34" charset="0"/>
              </a:rPr>
              <a:t> пастки чегарасининг ер сатҳидан баландлиги  камида </a:t>
            </a:r>
            <a:r>
              <a:rPr lang="uz-Cyrl-U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60 </a:t>
            </a:r>
            <a:r>
              <a:rPr lang="uz-Cyrl-UZ" sz="2000" dirty="0">
                <a:latin typeface="Arial" panose="020B0604020202020204" pitchFamily="34" charset="0"/>
                <a:cs typeface="Arial" panose="020B0604020202020204" pitchFamily="34" charset="0"/>
              </a:rPr>
              <a:t>см бўлиши керак. Ўлчами: эни 240 см, бўйи 165 см бўлганда, А4 ҳажмдаги 155 та варақнинг ҳар бирида 30 тадан жами 1600 та сайловчи рўйхатини сиғдириши мумкин бўлади.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uz-Cyrl-UZ" sz="2000" dirty="0">
                <a:latin typeface="Arial" pitchFamily="34" charset="0"/>
                <a:cs typeface="Arial" pitchFamily="34" charset="0"/>
              </a:rPr>
              <a:t>Сайловчилар сонидан келиб чиққан ҳолда стенд 2 та тайёрланиши мумкин.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 flipV="1">
            <a:off x="10578466" y="2649254"/>
            <a:ext cx="1613534" cy="3020297"/>
            <a:chOff x="10578466" y="2223845"/>
            <a:chExt cx="1613534" cy="3020297"/>
          </a:xfrm>
        </p:grpSpPr>
        <p:grpSp>
          <p:nvGrpSpPr>
            <p:cNvPr id="12" name="Google Shape;1665;p40"/>
            <p:cNvGrpSpPr/>
            <p:nvPr/>
          </p:nvGrpSpPr>
          <p:grpSpPr>
            <a:xfrm rot="10800000">
              <a:off x="10583420" y="3755842"/>
              <a:ext cx="1608580" cy="1488300"/>
              <a:chOff x="4571988" y="1266000"/>
              <a:chExt cx="1488300" cy="1488300"/>
            </a:xfrm>
          </p:grpSpPr>
          <p:sp>
            <p:nvSpPr>
              <p:cNvPr id="22" name="Google Shape;1666;p40"/>
              <p:cNvSpPr/>
              <p:nvPr/>
            </p:nvSpPr>
            <p:spPr>
              <a:xfrm>
                <a:off x="4571988" y="1266000"/>
                <a:ext cx="1488300" cy="1488300"/>
              </a:xfrm>
              <a:custGeom>
                <a:avLst/>
                <a:gdLst/>
                <a:ahLst/>
                <a:cxnLst/>
                <a:rect l="l" t="t" r="r" b="b"/>
                <a:pathLst>
                  <a:path w="59532" h="59532" extrusionOk="0">
                    <a:moveTo>
                      <a:pt x="1" y="1"/>
                    </a:moveTo>
                    <a:lnTo>
                      <a:pt x="1" y="59532"/>
                    </a:lnTo>
                    <a:lnTo>
                      <a:pt x="59532" y="59532"/>
                    </a:lnTo>
                    <a:cubicBezTo>
                      <a:pt x="59532" y="44292"/>
                      <a:pt x="53722" y="29064"/>
                      <a:pt x="42101" y="17432"/>
                    </a:cubicBezTo>
                    <a:cubicBezTo>
                      <a:pt x="30469" y="5811"/>
                      <a:pt x="15241" y="1"/>
                      <a:pt x="1" y="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3" name="Google Shape;1667;p40"/>
              <p:cNvSpPr/>
              <p:nvPr/>
            </p:nvSpPr>
            <p:spPr>
              <a:xfrm>
                <a:off x="4571988" y="1691350"/>
                <a:ext cx="1062950" cy="1062950"/>
              </a:xfrm>
              <a:custGeom>
                <a:avLst/>
                <a:gdLst/>
                <a:ahLst/>
                <a:cxnLst/>
                <a:rect l="l" t="t" r="r" b="b"/>
                <a:pathLst>
                  <a:path w="42518" h="42518" extrusionOk="0">
                    <a:moveTo>
                      <a:pt x="1" y="1"/>
                    </a:moveTo>
                    <a:lnTo>
                      <a:pt x="1" y="42518"/>
                    </a:lnTo>
                    <a:lnTo>
                      <a:pt x="42518" y="42518"/>
                    </a:lnTo>
                    <a:cubicBezTo>
                      <a:pt x="42518" y="31636"/>
                      <a:pt x="38363" y="20753"/>
                      <a:pt x="30064" y="12455"/>
                    </a:cubicBezTo>
                    <a:cubicBezTo>
                      <a:pt x="21765" y="4156"/>
                      <a:pt x="10883" y="1"/>
                      <a:pt x="1" y="1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4" name="Google Shape;1668;p40"/>
              <p:cNvSpPr/>
              <p:nvPr/>
            </p:nvSpPr>
            <p:spPr>
              <a:xfrm>
                <a:off x="5163988" y="1328016"/>
                <a:ext cx="881212" cy="872256"/>
              </a:xfrm>
              <a:custGeom>
                <a:avLst/>
                <a:gdLst/>
                <a:ahLst/>
                <a:cxnLst/>
                <a:rect l="l" t="t" r="r" b="b"/>
                <a:pathLst>
                  <a:path w="31385" h="31066" extrusionOk="0">
                    <a:moveTo>
                      <a:pt x="6988" y="1"/>
                    </a:moveTo>
                    <a:cubicBezTo>
                      <a:pt x="5448" y="1"/>
                      <a:pt x="3948" y="504"/>
                      <a:pt x="2703" y="1467"/>
                    </a:cubicBezTo>
                    <a:cubicBezTo>
                      <a:pt x="988" y="2800"/>
                      <a:pt x="0" y="4812"/>
                      <a:pt x="0" y="6979"/>
                    </a:cubicBezTo>
                    <a:lnTo>
                      <a:pt x="0" y="26565"/>
                    </a:lnTo>
                    <a:cubicBezTo>
                      <a:pt x="0" y="29042"/>
                      <a:pt x="2012" y="31066"/>
                      <a:pt x="4501" y="31066"/>
                    </a:cubicBezTo>
                    <a:lnTo>
                      <a:pt x="24086" y="31066"/>
                    </a:lnTo>
                    <a:cubicBezTo>
                      <a:pt x="26253" y="31066"/>
                      <a:pt x="28254" y="30077"/>
                      <a:pt x="29587" y="28363"/>
                    </a:cubicBezTo>
                    <a:cubicBezTo>
                      <a:pt x="30932" y="26636"/>
                      <a:pt x="31385" y="24422"/>
                      <a:pt x="30837" y="22291"/>
                    </a:cubicBezTo>
                    <a:cubicBezTo>
                      <a:pt x="29468" y="16992"/>
                      <a:pt x="26694" y="12135"/>
                      <a:pt x="22812" y="8253"/>
                    </a:cubicBezTo>
                    <a:cubicBezTo>
                      <a:pt x="18919" y="4360"/>
                      <a:pt x="14073" y="1586"/>
                      <a:pt x="8775" y="228"/>
                    </a:cubicBezTo>
                    <a:cubicBezTo>
                      <a:pt x="8182" y="76"/>
                      <a:pt x="7582" y="1"/>
                      <a:pt x="69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5" name="Google Shape;1669;p40"/>
              <p:cNvSpPr/>
              <p:nvPr/>
            </p:nvSpPr>
            <p:spPr>
              <a:xfrm>
                <a:off x="5201413" y="1365189"/>
                <a:ext cx="818712" cy="797654"/>
              </a:xfrm>
              <a:custGeom>
                <a:avLst/>
                <a:gdLst/>
                <a:ahLst/>
                <a:cxnLst/>
                <a:rect l="l" t="t" r="r" b="b"/>
                <a:pathLst>
                  <a:path w="29159" h="28409" extrusionOk="0">
                    <a:moveTo>
                      <a:pt x="5816" y="0"/>
                    </a:moveTo>
                    <a:cubicBezTo>
                      <a:pt x="2699" y="0"/>
                      <a:pt x="1" y="2503"/>
                      <a:pt x="1" y="5798"/>
                    </a:cubicBezTo>
                    <a:lnTo>
                      <a:pt x="1" y="25039"/>
                    </a:lnTo>
                    <a:cubicBezTo>
                      <a:pt x="1" y="26896"/>
                      <a:pt x="1501" y="28408"/>
                      <a:pt x="3358" y="28408"/>
                    </a:cubicBezTo>
                    <a:lnTo>
                      <a:pt x="22599" y="28408"/>
                    </a:lnTo>
                    <a:cubicBezTo>
                      <a:pt x="26409" y="28408"/>
                      <a:pt x="29159" y="24800"/>
                      <a:pt x="28206" y="21110"/>
                    </a:cubicBezTo>
                    <a:cubicBezTo>
                      <a:pt x="26956" y="16228"/>
                      <a:pt x="24420" y="11620"/>
                      <a:pt x="20598" y="7798"/>
                    </a:cubicBezTo>
                    <a:cubicBezTo>
                      <a:pt x="16788" y="3988"/>
                      <a:pt x="12169" y="1452"/>
                      <a:pt x="7299" y="190"/>
                    </a:cubicBezTo>
                    <a:cubicBezTo>
                      <a:pt x="6800" y="62"/>
                      <a:pt x="6303" y="0"/>
                      <a:pt x="5816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vert="vert270" wrap="square" lIns="91425" tIns="182875" rIns="18287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sz="2000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3" name="Google Shape;1673;p40"/>
            <p:cNvGrpSpPr/>
            <p:nvPr/>
          </p:nvGrpSpPr>
          <p:grpSpPr>
            <a:xfrm rot="10800000">
              <a:off x="10578466" y="2223845"/>
              <a:ext cx="1608580" cy="1488325"/>
              <a:chOff x="4571988" y="2754275"/>
              <a:chExt cx="1488300" cy="1488325"/>
            </a:xfrm>
          </p:grpSpPr>
          <p:sp>
            <p:nvSpPr>
              <p:cNvPr id="18" name="Google Shape;1674;p40"/>
              <p:cNvSpPr/>
              <p:nvPr/>
            </p:nvSpPr>
            <p:spPr>
              <a:xfrm>
                <a:off x="4571988" y="2754275"/>
                <a:ext cx="1488300" cy="1488325"/>
              </a:xfrm>
              <a:custGeom>
                <a:avLst/>
                <a:gdLst/>
                <a:ahLst/>
                <a:cxnLst/>
                <a:rect l="l" t="t" r="r" b="b"/>
                <a:pathLst>
                  <a:path w="59532" h="59533" extrusionOk="0">
                    <a:moveTo>
                      <a:pt x="1" y="1"/>
                    </a:moveTo>
                    <a:lnTo>
                      <a:pt x="1" y="59532"/>
                    </a:lnTo>
                    <a:cubicBezTo>
                      <a:pt x="15241" y="59532"/>
                      <a:pt x="30469" y="53722"/>
                      <a:pt x="42101" y="42089"/>
                    </a:cubicBezTo>
                    <a:cubicBezTo>
                      <a:pt x="53722" y="30469"/>
                      <a:pt x="59532" y="15229"/>
                      <a:pt x="59532" y="1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9" name="Google Shape;1675;p40"/>
              <p:cNvSpPr/>
              <p:nvPr/>
            </p:nvSpPr>
            <p:spPr>
              <a:xfrm>
                <a:off x="4571988" y="2754275"/>
                <a:ext cx="1062950" cy="1062975"/>
              </a:xfrm>
              <a:custGeom>
                <a:avLst/>
                <a:gdLst/>
                <a:ahLst/>
                <a:cxnLst/>
                <a:rect l="l" t="t" r="r" b="b"/>
                <a:pathLst>
                  <a:path w="42518" h="42519" extrusionOk="0">
                    <a:moveTo>
                      <a:pt x="1" y="1"/>
                    </a:moveTo>
                    <a:lnTo>
                      <a:pt x="1" y="42518"/>
                    </a:lnTo>
                    <a:cubicBezTo>
                      <a:pt x="10883" y="42518"/>
                      <a:pt x="21765" y="38363"/>
                      <a:pt x="30064" y="30064"/>
                    </a:cubicBezTo>
                    <a:cubicBezTo>
                      <a:pt x="38363" y="21754"/>
                      <a:pt x="42518" y="10883"/>
                      <a:pt x="42518" y="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0" name="Google Shape;1676;p40"/>
              <p:cNvSpPr/>
              <p:nvPr/>
            </p:nvSpPr>
            <p:spPr>
              <a:xfrm>
                <a:off x="5163975" y="3328878"/>
                <a:ext cx="881212" cy="872256"/>
              </a:xfrm>
              <a:custGeom>
                <a:avLst/>
                <a:gdLst/>
                <a:ahLst/>
                <a:cxnLst/>
                <a:rect l="l" t="t" r="r" b="b"/>
                <a:pathLst>
                  <a:path w="31385" h="31066" extrusionOk="0">
                    <a:moveTo>
                      <a:pt x="4501" y="1"/>
                    </a:moveTo>
                    <a:cubicBezTo>
                      <a:pt x="2012" y="1"/>
                      <a:pt x="0" y="2025"/>
                      <a:pt x="0" y="4501"/>
                    </a:cubicBezTo>
                    <a:lnTo>
                      <a:pt x="0" y="24087"/>
                    </a:lnTo>
                    <a:cubicBezTo>
                      <a:pt x="0" y="26254"/>
                      <a:pt x="988" y="28266"/>
                      <a:pt x="2703" y="29588"/>
                    </a:cubicBezTo>
                    <a:cubicBezTo>
                      <a:pt x="3949" y="30559"/>
                      <a:pt x="5450" y="31065"/>
                      <a:pt x="6991" y="31065"/>
                    </a:cubicBezTo>
                    <a:cubicBezTo>
                      <a:pt x="7584" y="31065"/>
                      <a:pt x="8183" y="30990"/>
                      <a:pt x="8775" y="30838"/>
                    </a:cubicBezTo>
                    <a:cubicBezTo>
                      <a:pt x="14073" y="29469"/>
                      <a:pt x="18919" y="26695"/>
                      <a:pt x="22812" y="22813"/>
                    </a:cubicBezTo>
                    <a:cubicBezTo>
                      <a:pt x="26694" y="18920"/>
                      <a:pt x="29468" y="14074"/>
                      <a:pt x="30837" y="8776"/>
                    </a:cubicBezTo>
                    <a:cubicBezTo>
                      <a:pt x="31385" y="6645"/>
                      <a:pt x="30932" y="4430"/>
                      <a:pt x="29587" y="2704"/>
                    </a:cubicBezTo>
                    <a:cubicBezTo>
                      <a:pt x="28254" y="989"/>
                      <a:pt x="26253" y="1"/>
                      <a:pt x="2408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" name="Google Shape;1677;p40"/>
              <p:cNvSpPr/>
              <p:nvPr/>
            </p:nvSpPr>
            <p:spPr>
              <a:xfrm>
                <a:off x="5201402" y="3366333"/>
                <a:ext cx="818712" cy="797317"/>
              </a:xfrm>
              <a:custGeom>
                <a:avLst/>
                <a:gdLst/>
                <a:ahLst/>
                <a:cxnLst/>
                <a:rect l="l" t="t" r="r" b="b"/>
                <a:pathLst>
                  <a:path w="29159" h="28397" extrusionOk="0">
                    <a:moveTo>
                      <a:pt x="3358" y="0"/>
                    </a:moveTo>
                    <a:cubicBezTo>
                      <a:pt x="1501" y="0"/>
                      <a:pt x="1" y="1501"/>
                      <a:pt x="1" y="3358"/>
                    </a:cubicBezTo>
                    <a:lnTo>
                      <a:pt x="1" y="22598"/>
                    </a:lnTo>
                    <a:cubicBezTo>
                      <a:pt x="1" y="25894"/>
                      <a:pt x="2699" y="28396"/>
                      <a:pt x="5816" y="28396"/>
                    </a:cubicBezTo>
                    <a:cubicBezTo>
                      <a:pt x="6303" y="28396"/>
                      <a:pt x="6800" y="28335"/>
                      <a:pt x="7299" y="28206"/>
                    </a:cubicBezTo>
                    <a:cubicBezTo>
                      <a:pt x="12169" y="26956"/>
                      <a:pt x="16788" y="24420"/>
                      <a:pt x="20598" y="20598"/>
                    </a:cubicBezTo>
                    <a:cubicBezTo>
                      <a:pt x="24420" y="16788"/>
                      <a:pt x="26956" y="12169"/>
                      <a:pt x="28206" y="7299"/>
                    </a:cubicBezTo>
                    <a:cubicBezTo>
                      <a:pt x="29159" y="3608"/>
                      <a:pt x="26409" y="0"/>
                      <a:pt x="22599" y="0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vert="vert270" wrap="square" lIns="91425" tIns="91425" rIns="182875" bIns="18287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sz="1500" dirty="0">
                  <a:solidFill>
                    <a:srgbClr val="FFFFFF"/>
                  </a:solidFill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</p:grpSp>
        <p:sp>
          <p:nvSpPr>
            <p:cNvPr id="14" name="Google Shape;13463;p62"/>
            <p:cNvSpPr/>
            <p:nvPr/>
          </p:nvSpPr>
          <p:spPr>
            <a:xfrm rot="10800000">
              <a:off x="10923760" y="4546709"/>
              <a:ext cx="468184" cy="370288"/>
            </a:xfrm>
            <a:custGeom>
              <a:avLst/>
              <a:gdLst/>
              <a:ahLst/>
              <a:cxnLst/>
              <a:rect l="l" t="t" r="r" b="b"/>
              <a:pathLst>
                <a:path w="12550" h="10728" extrusionOk="0">
                  <a:moveTo>
                    <a:pt x="6298" y="369"/>
                  </a:moveTo>
                  <a:cubicBezTo>
                    <a:pt x="6306" y="369"/>
                    <a:pt x="6315" y="369"/>
                    <a:pt x="6323" y="370"/>
                  </a:cubicBezTo>
                  <a:cubicBezTo>
                    <a:pt x="6442" y="393"/>
                    <a:pt x="6525" y="477"/>
                    <a:pt x="6525" y="596"/>
                  </a:cubicBezTo>
                  <a:cubicBezTo>
                    <a:pt x="6525" y="727"/>
                    <a:pt x="6430" y="834"/>
                    <a:pt x="6287" y="834"/>
                  </a:cubicBezTo>
                  <a:cubicBezTo>
                    <a:pt x="6156" y="834"/>
                    <a:pt x="6049" y="727"/>
                    <a:pt x="6049" y="596"/>
                  </a:cubicBezTo>
                  <a:cubicBezTo>
                    <a:pt x="6049" y="482"/>
                    <a:pt x="6136" y="369"/>
                    <a:pt x="6298" y="369"/>
                  </a:cubicBezTo>
                  <a:close/>
                  <a:moveTo>
                    <a:pt x="6871" y="727"/>
                  </a:moveTo>
                  <a:lnTo>
                    <a:pt x="8668" y="2513"/>
                  </a:lnTo>
                  <a:lnTo>
                    <a:pt x="3906" y="2513"/>
                  </a:lnTo>
                  <a:lnTo>
                    <a:pt x="5716" y="727"/>
                  </a:lnTo>
                  <a:cubicBezTo>
                    <a:pt x="5775" y="1001"/>
                    <a:pt x="6013" y="1191"/>
                    <a:pt x="6287" y="1191"/>
                  </a:cubicBezTo>
                  <a:cubicBezTo>
                    <a:pt x="6573" y="1191"/>
                    <a:pt x="6811" y="1001"/>
                    <a:pt x="6871" y="727"/>
                  </a:cubicBezTo>
                  <a:close/>
                  <a:moveTo>
                    <a:pt x="3573" y="8787"/>
                  </a:moveTo>
                  <a:cubicBezTo>
                    <a:pt x="5216" y="8787"/>
                    <a:pt x="5097" y="8787"/>
                    <a:pt x="5156" y="8799"/>
                  </a:cubicBezTo>
                  <a:cubicBezTo>
                    <a:pt x="5275" y="8823"/>
                    <a:pt x="5370" y="8942"/>
                    <a:pt x="5370" y="9061"/>
                  </a:cubicBezTo>
                  <a:lnTo>
                    <a:pt x="5370" y="9513"/>
                  </a:lnTo>
                  <a:lnTo>
                    <a:pt x="3287" y="9513"/>
                  </a:lnTo>
                  <a:cubicBezTo>
                    <a:pt x="3275" y="9049"/>
                    <a:pt x="3275" y="9049"/>
                    <a:pt x="3287" y="9002"/>
                  </a:cubicBezTo>
                  <a:cubicBezTo>
                    <a:pt x="3334" y="8859"/>
                    <a:pt x="3430" y="8787"/>
                    <a:pt x="3573" y="8787"/>
                  </a:cubicBezTo>
                  <a:close/>
                  <a:moveTo>
                    <a:pt x="10651" y="2885"/>
                  </a:moveTo>
                  <a:cubicBezTo>
                    <a:pt x="11916" y="2885"/>
                    <a:pt x="11740" y="2894"/>
                    <a:pt x="11740" y="2929"/>
                  </a:cubicBezTo>
                  <a:cubicBezTo>
                    <a:pt x="11729" y="9255"/>
                    <a:pt x="11779" y="9516"/>
                    <a:pt x="11713" y="9516"/>
                  </a:cubicBezTo>
                  <a:cubicBezTo>
                    <a:pt x="11707" y="9516"/>
                    <a:pt x="11700" y="9513"/>
                    <a:pt x="11693" y="9513"/>
                  </a:cubicBezTo>
                  <a:lnTo>
                    <a:pt x="5739" y="9513"/>
                  </a:lnTo>
                  <a:lnTo>
                    <a:pt x="5739" y="9144"/>
                  </a:lnTo>
                  <a:lnTo>
                    <a:pt x="11193" y="9144"/>
                  </a:lnTo>
                  <a:cubicBezTo>
                    <a:pt x="11288" y="9144"/>
                    <a:pt x="11371" y="9049"/>
                    <a:pt x="11371" y="8966"/>
                  </a:cubicBezTo>
                  <a:lnTo>
                    <a:pt x="11371" y="3441"/>
                  </a:lnTo>
                  <a:cubicBezTo>
                    <a:pt x="11371" y="3334"/>
                    <a:pt x="11276" y="3263"/>
                    <a:pt x="11193" y="3263"/>
                  </a:cubicBezTo>
                  <a:lnTo>
                    <a:pt x="3346" y="3263"/>
                  </a:lnTo>
                  <a:cubicBezTo>
                    <a:pt x="3239" y="3263"/>
                    <a:pt x="3168" y="3346"/>
                    <a:pt x="3168" y="3441"/>
                  </a:cubicBezTo>
                  <a:cubicBezTo>
                    <a:pt x="3168" y="3537"/>
                    <a:pt x="3251" y="3620"/>
                    <a:pt x="3346" y="3620"/>
                  </a:cubicBezTo>
                  <a:lnTo>
                    <a:pt x="10990" y="3620"/>
                  </a:lnTo>
                  <a:lnTo>
                    <a:pt x="10990" y="8775"/>
                  </a:lnTo>
                  <a:lnTo>
                    <a:pt x="5656" y="8775"/>
                  </a:lnTo>
                  <a:cubicBezTo>
                    <a:pt x="5561" y="8585"/>
                    <a:pt x="5370" y="8454"/>
                    <a:pt x="5156" y="8430"/>
                  </a:cubicBezTo>
                  <a:cubicBezTo>
                    <a:pt x="5128" y="8422"/>
                    <a:pt x="4938" y="8419"/>
                    <a:pt x="4696" y="8419"/>
                  </a:cubicBezTo>
                  <a:cubicBezTo>
                    <a:pt x="4212" y="8419"/>
                    <a:pt x="3521" y="8430"/>
                    <a:pt x="3513" y="8430"/>
                  </a:cubicBezTo>
                  <a:cubicBezTo>
                    <a:pt x="3287" y="8442"/>
                    <a:pt x="3072" y="8573"/>
                    <a:pt x="2977" y="8775"/>
                  </a:cubicBezTo>
                  <a:lnTo>
                    <a:pt x="1608" y="8775"/>
                  </a:lnTo>
                  <a:lnTo>
                    <a:pt x="1608" y="3620"/>
                  </a:lnTo>
                  <a:lnTo>
                    <a:pt x="2656" y="3620"/>
                  </a:lnTo>
                  <a:cubicBezTo>
                    <a:pt x="2763" y="3620"/>
                    <a:pt x="2834" y="3525"/>
                    <a:pt x="2834" y="3441"/>
                  </a:cubicBezTo>
                  <a:cubicBezTo>
                    <a:pt x="2834" y="3334"/>
                    <a:pt x="2751" y="3263"/>
                    <a:pt x="2656" y="3263"/>
                  </a:cubicBezTo>
                  <a:lnTo>
                    <a:pt x="1429" y="3263"/>
                  </a:lnTo>
                  <a:cubicBezTo>
                    <a:pt x="1322" y="3263"/>
                    <a:pt x="1251" y="3346"/>
                    <a:pt x="1251" y="3441"/>
                  </a:cubicBezTo>
                  <a:lnTo>
                    <a:pt x="1251" y="8966"/>
                  </a:lnTo>
                  <a:cubicBezTo>
                    <a:pt x="1251" y="9061"/>
                    <a:pt x="1334" y="9144"/>
                    <a:pt x="1429" y="9144"/>
                  </a:cubicBezTo>
                  <a:lnTo>
                    <a:pt x="2918" y="9144"/>
                  </a:lnTo>
                  <a:lnTo>
                    <a:pt x="2918" y="9513"/>
                  </a:lnTo>
                  <a:lnTo>
                    <a:pt x="917" y="9513"/>
                  </a:lnTo>
                  <a:cubicBezTo>
                    <a:pt x="894" y="9513"/>
                    <a:pt x="870" y="9490"/>
                    <a:pt x="870" y="9466"/>
                  </a:cubicBezTo>
                  <a:cubicBezTo>
                    <a:pt x="892" y="3144"/>
                    <a:pt x="843" y="2892"/>
                    <a:pt x="900" y="2892"/>
                  </a:cubicBezTo>
                  <a:cubicBezTo>
                    <a:pt x="905" y="2892"/>
                    <a:pt x="911" y="2894"/>
                    <a:pt x="917" y="2894"/>
                  </a:cubicBezTo>
                  <a:cubicBezTo>
                    <a:pt x="6680" y="2894"/>
                    <a:pt x="9386" y="2885"/>
                    <a:pt x="10651" y="2885"/>
                  </a:cubicBezTo>
                  <a:close/>
                  <a:moveTo>
                    <a:pt x="6277" y="0"/>
                  </a:moveTo>
                  <a:cubicBezTo>
                    <a:pt x="6049" y="0"/>
                    <a:pt x="5823" y="84"/>
                    <a:pt x="5656" y="250"/>
                  </a:cubicBezTo>
                  <a:lnTo>
                    <a:pt x="3370" y="2513"/>
                  </a:lnTo>
                  <a:lnTo>
                    <a:pt x="894" y="2513"/>
                  </a:lnTo>
                  <a:cubicBezTo>
                    <a:pt x="667" y="2513"/>
                    <a:pt x="477" y="2691"/>
                    <a:pt x="477" y="2929"/>
                  </a:cubicBezTo>
                  <a:lnTo>
                    <a:pt x="477" y="9513"/>
                  </a:lnTo>
                  <a:lnTo>
                    <a:pt x="417" y="9513"/>
                  </a:lnTo>
                  <a:cubicBezTo>
                    <a:pt x="191" y="9513"/>
                    <a:pt x="1" y="9692"/>
                    <a:pt x="1" y="9930"/>
                  </a:cubicBezTo>
                  <a:lnTo>
                    <a:pt x="1" y="10311"/>
                  </a:lnTo>
                  <a:cubicBezTo>
                    <a:pt x="1" y="10537"/>
                    <a:pt x="179" y="10728"/>
                    <a:pt x="417" y="10728"/>
                  </a:cubicBezTo>
                  <a:lnTo>
                    <a:pt x="7811" y="10728"/>
                  </a:lnTo>
                  <a:cubicBezTo>
                    <a:pt x="7918" y="10728"/>
                    <a:pt x="7990" y="10645"/>
                    <a:pt x="7990" y="10549"/>
                  </a:cubicBezTo>
                  <a:cubicBezTo>
                    <a:pt x="7990" y="10454"/>
                    <a:pt x="7895" y="10371"/>
                    <a:pt x="7811" y="10371"/>
                  </a:cubicBezTo>
                  <a:cubicBezTo>
                    <a:pt x="7049" y="10370"/>
                    <a:pt x="6364" y="10369"/>
                    <a:pt x="5749" y="10369"/>
                  </a:cubicBezTo>
                  <a:cubicBezTo>
                    <a:pt x="2782" y="10369"/>
                    <a:pt x="1447" y="10380"/>
                    <a:pt x="848" y="10380"/>
                  </a:cubicBezTo>
                  <a:cubicBezTo>
                    <a:pt x="301" y="10380"/>
                    <a:pt x="370" y="10371"/>
                    <a:pt x="370" y="10335"/>
                  </a:cubicBezTo>
                  <a:lnTo>
                    <a:pt x="370" y="9942"/>
                  </a:lnTo>
                  <a:cubicBezTo>
                    <a:pt x="370" y="9904"/>
                    <a:pt x="221" y="9896"/>
                    <a:pt x="1247" y="9896"/>
                  </a:cubicBezTo>
                  <a:cubicBezTo>
                    <a:pt x="2032" y="9896"/>
                    <a:pt x="3502" y="9901"/>
                    <a:pt x="6250" y="9901"/>
                  </a:cubicBezTo>
                  <a:cubicBezTo>
                    <a:pt x="7776" y="9901"/>
                    <a:pt x="9695" y="9899"/>
                    <a:pt x="12109" y="9894"/>
                  </a:cubicBezTo>
                  <a:cubicBezTo>
                    <a:pt x="12145" y="9894"/>
                    <a:pt x="12157" y="9918"/>
                    <a:pt x="12157" y="9942"/>
                  </a:cubicBezTo>
                  <a:lnTo>
                    <a:pt x="12157" y="10335"/>
                  </a:lnTo>
                  <a:cubicBezTo>
                    <a:pt x="12157" y="10359"/>
                    <a:pt x="12145" y="10371"/>
                    <a:pt x="12109" y="10371"/>
                  </a:cubicBezTo>
                  <a:lnTo>
                    <a:pt x="8478" y="10371"/>
                  </a:lnTo>
                  <a:cubicBezTo>
                    <a:pt x="8371" y="10371"/>
                    <a:pt x="8299" y="10466"/>
                    <a:pt x="8299" y="10549"/>
                  </a:cubicBezTo>
                  <a:cubicBezTo>
                    <a:pt x="8299" y="10656"/>
                    <a:pt x="8395" y="10728"/>
                    <a:pt x="8478" y="10728"/>
                  </a:cubicBezTo>
                  <a:lnTo>
                    <a:pt x="12145" y="10728"/>
                  </a:lnTo>
                  <a:cubicBezTo>
                    <a:pt x="12359" y="10728"/>
                    <a:pt x="12550" y="10549"/>
                    <a:pt x="12550" y="10311"/>
                  </a:cubicBezTo>
                  <a:lnTo>
                    <a:pt x="12550" y="9930"/>
                  </a:lnTo>
                  <a:cubicBezTo>
                    <a:pt x="12550" y="9704"/>
                    <a:pt x="12383" y="9513"/>
                    <a:pt x="12145" y="9513"/>
                  </a:cubicBezTo>
                  <a:lnTo>
                    <a:pt x="12086" y="9513"/>
                  </a:lnTo>
                  <a:lnTo>
                    <a:pt x="12086" y="2929"/>
                  </a:lnTo>
                  <a:cubicBezTo>
                    <a:pt x="12086" y="2715"/>
                    <a:pt x="11907" y="2513"/>
                    <a:pt x="11669" y="2513"/>
                  </a:cubicBezTo>
                  <a:lnTo>
                    <a:pt x="9180" y="2513"/>
                  </a:lnTo>
                  <a:lnTo>
                    <a:pt x="6906" y="250"/>
                  </a:lnTo>
                  <a:cubicBezTo>
                    <a:pt x="6734" y="84"/>
                    <a:pt x="6504" y="0"/>
                    <a:pt x="627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vert="vert270" wrap="square" lIns="91425" tIns="91425" rIns="91425" bIns="91425" anchor="ctr" anchorCtr="0">
              <a:noAutofit/>
            </a:bodyPr>
            <a:lstStyle/>
            <a:p>
              <a:endParaRPr sz="1800" dirty="0"/>
            </a:p>
          </p:txBody>
        </p:sp>
        <p:grpSp>
          <p:nvGrpSpPr>
            <p:cNvPr id="15" name="Google Shape;13285;p62"/>
            <p:cNvGrpSpPr/>
            <p:nvPr/>
          </p:nvGrpSpPr>
          <p:grpSpPr>
            <a:xfrm rot="10800000">
              <a:off x="10892876" y="2516276"/>
              <a:ext cx="544513" cy="494475"/>
              <a:chOff x="1731934" y="3355639"/>
              <a:chExt cx="368371" cy="361554"/>
            </a:xfrm>
            <a:solidFill>
              <a:schemeClr val="bg1"/>
            </a:solidFill>
          </p:grpSpPr>
          <p:sp>
            <p:nvSpPr>
              <p:cNvPr id="16" name="Google Shape;13286;p62"/>
              <p:cNvSpPr/>
              <p:nvPr/>
            </p:nvSpPr>
            <p:spPr>
              <a:xfrm>
                <a:off x="1812336" y="3533963"/>
                <a:ext cx="41762" cy="41762"/>
              </a:xfrm>
              <a:custGeom>
                <a:avLst/>
                <a:gdLst/>
                <a:ahLst/>
                <a:cxnLst/>
                <a:rect l="l" t="t" r="r" b="b"/>
                <a:pathLst>
                  <a:path w="1311" h="1311" extrusionOk="0">
                    <a:moveTo>
                      <a:pt x="655" y="322"/>
                    </a:moveTo>
                    <a:cubicBezTo>
                      <a:pt x="834" y="322"/>
                      <a:pt x="989" y="477"/>
                      <a:pt x="989" y="655"/>
                    </a:cubicBezTo>
                    <a:cubicBezTo>
                      <a:pt x="989" y="834"/>
                      <a:pt x="834" y="989"/>
                      <a:pt x="655" y="989"/>
                    </a:cubicBezTo>
                    <a:cubicBezTo>
                      <a:pt x="477" y="989"/>
                      <a:pt x="334" y="834"/>
                      <a:pt x="334" y="655"/>
                    </a:cubicBezTo>
                    <a:cubicBezTo>
                      <a:pt x="334" y="477"/>
                      <a:pt x="477" y="322"/>
                      <a:pt x="655" y="322"/>
                    </a:cubicBezTo>
                    <a:close/>
                    <a:moveTo>
                      <a:pt x="655" y="1"/>
                    </a:moveTo>
                    <a:cubicBezTo>
                      <a:pt x="298" y="1"/>
                      <a:pt x="1" y="298"/>
                      <a:pt x="1" y="655"/>
                    </a:cubicBezTo>
                    <a:cubicBezTo>
                      <a:pt x="1" y="1013"/>
                      <a:pt x="298" y="1310"/>
                      <a:pt x="655" y="1310"/>
                    </a:cubicBezTo>
                    <a:cubicBezTo>
                      <a:pt x="1013" y="1310"/>
                      <a:pt x="1310" y="1013"/>
                      <a:pt x="1310" y="655"/>
                    </a:cubicBezTo>
                    <a:cubicBezTo>
                      <a:pt x="1310" y="298"/>
                      <a:pt x="1013" y="1"/>
                      <a:pt x="65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endParaRPr sz="1800" dirty="0"/>
              </a:p>
            </p:txBody>
          </p:sp>
          <p:sp>
            <p:nvSpPr>
              <p:cNvPr id="17" name="Google Shape;13287;p62"/>
              <p:cNvSpPr/>
              <p:nvPr/>
            </p:nvSpPr>
            <p:spPr>
              <a:xfrm>
                <a:off x="1731934" y="3355639"/>
                <a:ext cx="368371" cy="361554"/>
              </a:xfrm>
              <a:custGeom>
                <a:avLst/>
                <a:gdLst/>
                <a:ahLst/>
                <a:cxnLst/>
                <a:rect l="l" t="t" r="r" b="b"/>
                <a:pathLst>
                  <a:path w="11564" h="11350" extrusionOk="0">
                    <a:moveTo>
                      <a:pt x="4572" y="330"/>
                    </a:moveTo>
                    <a:cubicBezTo>
                      <a:pt x="4619" y="330"/>
                      <a:pt x="4691" y="407"/>
                      <a:pt x="5251" y="753"/>
                    </a:cubicBezTo>
                    <a:lnTo>
                      <a:pt x="4882" y="1348"/>
                    </a:lnTo>
                    <a:lnTo>
                      <a:pt x="4239" y="943"/>
                    </a:lnTo>
                    <a:cubicBezTo>
                      <a:pt x="4215" y="907"/>
                      <a:pt x="4192" y="872"/>
                      <a:pt x="4215" y="836"/>
                    </a:cubicBezTo>
                    <a:cubicBezTo>
                      <a:pt x="4513" y="396"/>
                      <a:pt x="4489" y="348"/>
                      <a:pt x="4549" y="336"/>
                    </a:cubicBezTo>
                    <a:cubicBezTo>
                      <a:pt x="4557" y="333"/>
                      <a:pt x="4564" y="330"/>
                      <a:pt x="4572" y="330"/>
                    </a:cubicBezTo>
                    <a:close/>
                    <a:moveTo>
                      <a:pt x="5975" y="398"/>
                    </a:moveTo>
                    <a:cubicBezTo>
                      <a:pt x="6005" y="398"/>
                      <a:pt x="6035" y="404"/>
                      <a:pt x="6061" y="419"/>
                    </a:cubicBezTo>
                    <a:lnTo>
                      <a:pt x="7394" y="1253"/>
                    </a:lnTo>
                    <a:lnTo>
                      <a:pt x="6275" y="3039"/>
                    </a:lnTo>
                    <a:lnTo>
                      <a:pt x="4942" y="2205"/>
                    </a:lnTo>
                    <a:cubicBezTo>
                      <a:pt x="4846" y="2146"/>
                      <a:pt x="4834" y="2039"/>
                      <a:pt x="4882" y="1967"/>
                    </a:cubicBezTo>
                    <a:cubicBezTo>
                      <a:pt x="5073" y="1658"/>
                      <a:pt x="5501" y="979"/>
                      <a:pt x="5823" y="479"/>
                    </a:cubicBezTo>
                    <a:cubicBezTo>
                      <a:pt x="5847" y="430"/>
                      <a:pt x="5911" y="398"/>
                      <a:pt x="5975" y="398"/>
                    </a:cubicBezTo>
                    <a:close/>
                    <a:moveTo>
                      <a:pt x="10180" y="2860"/>
                    </a:moveTo>
                    <a:cubicBezTo>
                      <a:pt x="10323" y="2979"/>
                      <a:pt x="10847" y="3158"/>
                      <a:pt x="11002" y="3789"/>
                    </a:cubicBezTo>
                    <a:cubicBezTo>
                      <a:pt x="11195" y="4581"/>
                      <a:pt x="10555" y="5231"/>
                      <a:pt x="9842" y="5231"/>
                    </a:cubicBezTo>
                    <a:cubicBezTo>
                      <a:pt x="9633" y="5231"/>
                      <a:pt x="9418" y="5175"/>
                      <a:pt x="9216" y="5051"/>
                    </a:cubicBezTo>
                    <a:lnTo>
                      <a:pt x="8918" y="4872"/>
                    </a:lnTo>
                    <a:lnTo>
                      <a:pt x="10180" y="2860"/>
                    </a:lnTo>
                    <a:close/>
                    <a:moveTo>
                      <a:pt x="5644" y="3039"/>
                    </a:moveTo>
                    <a:lnTo>
                      <a:pt x="6204" y="3396"/>
                    </a:lnTo>
                    <a:lnTo>
                      <a:pt x="6216" y="3408"/>
                    </a:lnTo>
                    <a:lnTo>
                      <a:pt x="4287" y="5349"/>
                    </a:lnTo>
                    <a:cubicBezTo>
                      <a:pt x="4132" y="5170"/>
                      <a:pt x="3941" y="5039"/>
                      <a:pt x="3751" y="4944"/>
                    </a:cubicBezTo>
                    <a:lnTo>
                      <a:pt x="5644" y="3039"/>
                    </a:lnTo>
                    <a:close/>
                    <a:moveTo>
                      <a:pt x="3195" y="5176"/>
                    </a:moveTo>
                    <a:cubicBezTo>
                      <a:pt x="3355" y="5176"/>
                      <a:pt x="3520" y="5212"/>
                      <a:pt x="3680" y="5289"/>
                    </a:cubicBezTo>
                    <a:cubicBezTo>
                      <a:pt x="4705" y="5802"/>
                      <a:pt x="4316" y="7363"/>
                      <a:pt x="3195" y="7363"/>
                    </a:cubicBezTo>
                    <a:cubicBezTo>
                      <a:pt x="3170" y="7363"/>
                      <a:pt x="3145" y="7362"/>
                      <a:pt x="3120" y="7361"/>
                    </a:cubicBezTo>
                    <a:cubicBezTo>
                      <a:pt x="2548" y="7325"/>
                      <a:pt x="2096" y="6849"/>
                      <a:pt x="2096" y="6265"/>
                    </a:cubicBezTo>
                    <a:cubicBezTo>
                      <a:pt x="2096" y="5640"/>
                      <a:pt x="2615" y="5176"/>
                      <a:pt x="3195" y="5176"/>
                    </a:cubicBezTo>
                    <a:close/>
                    <a:moveTo>
                      <a:pt x="5144" y="8992"/>
                    </a:moveTo>
                    <a:cubicBezTo>
                      <a:pt x="5358" y="8992"/>
                      <a:pt x="5537" y="9159"/>
                      <a:pt x="5537" y="9385"/>
                    </a:cubicBezTo>
                    <a:lnTo>
                      <a:pt x="5537" y="9694"/>
                    </a:lnTo>
                    <a:lnTo>
                      <a:pt x="4537" y="9694"/>
                    </a:lnTo>
                    <a:lnTo>
                      <a:pt x="4537" y="9385"/>
                    </a:lnTo>
                    <a:lnTo>
                      <a:pt x="4525" y="9385"/>
                    </a:lnTo>
                    <a:cubicBezTo>
                      <a:pt x="4525" y="9170"/>
                      <a:pt x="4692" y="8992"/>
                      <a:pt x="4906" y="8992"/>
                    </a:cubicBezTo>
                    <a:close/>
                    <a:moveTo>
                      <a:pt x="6085" y="10016"/>
                    </a:moveTo>
                    <a:cubicBezTo>
                      <a:pt x="6454" y="10016"/>
                      <a:pt x="6751" y="10313"/>
                      <a:pt x="6751" y="10694"/>
                    </a:cubicBezTo>
                    <a:lnTo>
                      <a:pt x="6751" y="10992"/>
                    </a:lnTo>
                    <a:lnTo>
                      <a:pt x="322" y="10992"/>
                    </a:lnTo>
                    <a:lnTo>
                      <a:pt x="322" y="10694"/>
                    </a:lnTo>
                    <a:cubicBezTo>
                      <a:pt x="322" y="10313"/>
                      <a:pt x="620" y="10016"/>
                      <a:pt x="1001" y="10016"/>
                    </a:cubicBezTo>
                    <a:close/>
                    <a:moveTo>
                      <a:pt x="4558" y="1"/>
                    </a:moveTo>
                    <a:cubicBezTo>
                      <a:pt x="4419" y="1"/>
                      <a:pt x="4281" y="69"/>
                      <a:pt x="4203" y="193"/>
                    </a:cubicBezTo>
                    <a:lnTo>
                      <a:pt x="3906" y="669"/>
                    </a:lnTo>
                    <a:cubicBezTo>
                      <a:pt x="3787" y="872"/>
                      <a:pt x="3846" y="1122"/>
                      <a:pt x="4049" y="1241"/>
                    </a:cubicBezTo>
                    <a:lnTo>
                      <a:pt x="4680" y="1646"/>
                    </a:lnTo>
                    <a:cubicBezTo>
                      <a:pt x="4644" y="1741"/>
                      <a:pt x="4442" y="1908"/>
                      <a:pt x="4525" y="2193"/>
                    </a:cubicBezTo>
                    <a:cubicBezTo>
                      <a:pt x="4549" y="2324"/>
                      <a:pt x="4620" y="2431"/>
                      <a:pt x="4739" y="2503"/>
                    </a:cubicBezTo>
                    <a:lnTo>
                      <a:pt x="5335" y="2872"/>
                    </a:lnTo>
                    <a:lnTo>
                      <a:pt x="3358" y="4872"/>
                    </a:lnTo>
                    <a:cubicBezTo>
                      <a:pt x="3297" y="4865"/>
                      <a:pt x="3237" y="4861"/>
                      <a:pt x="3177" y="4861"/>
                    </a:cubicBezTo>
                    <a:cubicBezTo>
                      <a:pt x="2398" y="4861"/>
                      <a:pt x="1751" y="5493"/>
                      <a:pt x="1751" y="6289"/>
                    </a:cubicBezTo>
                    <a:cubicBezTo>
                      <a:pt x="1751" y="6765"/>
                      <a:pt x="1989" y="7194"/>
                      <a:pt x="2346" y="7444"/>
                    </a:cubicBezTo>
                    <a:lnTo>
                      <a:pt x="2346" y="8397"/>
                    </a:lnTo>
                    <a:cubicBezTo>
                      <a:pt x="2346" y="8492"/>
                      <a:pt x="2417" y="8563"/>
                      <a:pt x="2513" y="8563"/>
                    </a:cubicBezTo>
                    <a:cubicBezTo>
                      <a:pt x="2596" y="8563"/>
                      <a:pt x="2679" y="8492"/>
                      <a:pt x="2679" y="8397"/>
                    </a:cubicBezTo>
                    <a:lnTo>
                      <a:pt x="2679" y="7623"/>
                    </a:lnTo>
                    <a:cubicBezTo>
                      <a:pt x="2828" y="7675"/>
                      <a:pt x="2995" y="7708"/>
                      <a:pt x="3163" y="7708"/>
                    </a:cubicBezTo>
                    <a:cubicBezTo>
                      <a:pt x="3224" y="7708"/>
                      <a:pt x="3286" y="7704"/>
                      <a:pt x="3346" y="7694"/>
                    </a:cubicBezTo>
                    <a:lnTo>
                      <a:pt x="3346" y="9706"/>
                    </a:lnTo>
                    <a:lnTo>
                      <a:pt x="2679" y="9706"/>
                    </a:lnTo>
                    <a:lnTo>
                      <a:pt x="2679" y="9028"/>
                    </a:lnTo>
                    <a:cubicBezTo>
                      <a:pt x="2679" y="8932"/>
                      <a:pt x="2596" y="8861"/>
                      <a:pt x="2513" y="8861"/>
                    </a:cubicBezTo>
                    <a:cubicBezTo>
                      <a:pt x="2417" y="8861"/>
                      <a:pt x="2346" y="8932"/>
                      <a:pt x="2346" y="9028"/>
                    </a:cubicBezTo>
                    <a:lnTo>
                      <a:pt x="2346" y="9706"/>
                    </a:lnTo>
                    <a:lnTo>
                      <a:pt x="989" y="9706"/>
                    </a:lnTo>
                    <a:cubicBezTo>
                      <a:pt x="441" y="9706"/>
                      <a:pt x="1" y="10159"/>
                      <a:pt x="1" y="10706"/>
                    </a:cubicBezTo>
                    <a:lnTo>
                      <a:pt x="1" y="11183"/>
                    </a:lnTo>
                    <a:cubicBezTo>
                      <a:pt x="1" y="11266"/>
                      <a:pt x="72" y="11349"/>
                      <a:pt x="155" y="11349"/>
                    </a:cubicBezTo>
                    <a:lnTo>
                      <a:pt x="6918" y="11349"/>
                    </a:lnTo>
                    <a:cubicBezTo>
                      <a:pt x="7001" y="11349"/>
                      <a:pt x="7085" y="11266"/>
                      <a:pt x="7085" y="11183"/>
                    </a:cubicBezTo>
                    <a:lnTo>
                      <a:pt x="7085" y="10706"/>
                    </a:lnTo>
                    <a:cubicBezTo>
                      <a:pt x="7085" y="10159"/>
                      <a:pt x="6632" y="9706"/>
                      <a:pt x="6085" y="9706"/>
                    </a:cubicBezTo>
                    <a:lnTo>
                      <a:pt x="5846" y="9706"/>
                    </a:lnTo>
                    <a:lnTo>
                      <a:pt x="5846" y="9397"/>
                    </a:lnTo>
                    <a:cubicBezTo>
                      <a:pt x="5846" y="9004"/>
                      <a:pt x="5537" y="8682"/>
                      <a:pt x="5132" y="8682"/>
                    </a:cubicBezTo>
                    <a:lnTo>
                      <a:pt x="4894" y="8682"/>
                    </a:lnTo>
                    <a:cubicBezTo>
                      <a:pt x="4501" y="8682"/>
                      <a:pt x="4180" y="9004"/>
                      <a:pt x="4180" y="9397"/>
                    </a:cubicBezTo>
                    <a:lnTo>
                      <a:pt x="4180" y="9706"/>
                    </a:lnTo>
                    <a:lnTo>
                      <a:pt x="3668" y="9706"/>
                    </a:lnTo>
                    <a:lnTo>
                      <a:pt x="3668" y="7611"/>
                    </a:lnTo>
                    <a:cubicBezTo>
                      <a:pt x="4465" y="7313"/>
                      <a:pt x="4823" y="6384"/>
                      <a:pt x="4442" y="5646"/>
                    </a:cubicBezTo>
                    <a:lnTo>
                      <a:pt x="6370" y="3717"/>
                    </a:lnTo>
                    <a:lnTo>
                      <a:pt x="7585" y="5801"/>
                    </a:lnTo>
                    <a:cubicBezTo>
                      <a:pt x="7670" y="5947"/>
                      <a:pt x="7817" y="6018"/>
                      <a:pt x="7962" y="6018"/>
                    </a:cubicBezTo>
                    <a:cubicBezTo>
                      <a:pt x="8100" y="6018"/>
                      <a:pt x="8235" y="5953"/>
                      <a:pt x="8311" y="5825"/>
                    </a:cubicBezTo>
                    <a:lnTo>
                      <a:pt x="8716" y="5182"/>
                    </a:lnTo>
                    <a:lnTo>
                      <a:pt x="9014" y="5360"/>
                    </a:lnTo>
                    <a:cubicBezTo>
                      <a:pt x="9273" y="5514"/>
                      <a:pt x="9548" y="5584"/>
                      <a:pt x="9813" y="5584"/>
                    </a:cubicBezTo>
                    <a:cubicBezTo>
                      <a:pt x="10740" y="5584"/>
                      <a:pt x="11564" y="4739"/>
                      <a:pt x="11323" y="3694"/>
                    </a:cubicBezTo>
                    <a:cubicBezTo>
                      <a:pt x="11145" y="2908"/>
                      <a:pt x="10490" y="2670"/>
                      <a:pt x="10359" y="2562"/>
                    </a:cubicBezTo>
                    <a:lnTo>
                      <a:pt x="10764" y="1920"/>
                    </a:lnTo>
                    <a:cubicBezTo>
                      <a:pt x="10942" y="1658"/>
                      <a:pt x="10740" y="1300"/>
                      <a:pt x="10430" y="1265"/>
                    </a:cubicBezTo>
                    <a:lnTo>
                      <a:pt x="9359" y="1181"/>
                    </a:lnTo>
                    <a:cubicBezTo>
                      <a:pt x="9353" y="1180"/>
                      <a:pt x="9346" y="1180"/>
                      <a:pt x="9340" y="1180"/>
                    </a:cubicBezTo>
                    <a:cubicBezTo>
                      <a:pt x="9262" y="1180"/>
                      <a:pt x="9180" y="1247"/>
                      <a:pt x="9180" y="1324"/>
                    </a:cubicBezTo>
                    <a:cubicBezTo>
                      <a:pt x="9168" y="1419"/>
                      <a:pt x="9240" y="1503"/>
                      <a:pt x="9335" y="1503"/>
                    </a:cubicBezTo>
                    <a:lnTo>
                      <a:pt x="10407" y="1598"/>
                    </a:lnTo>
                    <a:cubicBezTo>
                      <a:pt x="10478" y="1598"/>
                      <a:pt x="10526" y="1681"/>
                      <a:pt x="10478" y="1741"/>
                    </a:cubicBezTo>
                    <a:cubicBezTo>
                      <a:pt x="10109" y="2324"/>
                      <a:pt x="8347" y="5134"/>
                      <a:pt x="8049" y="5610"/>
                    </a:cubicBezTo>
                    <a:cubicBezTo>
                      <a:pt x="8025" y="5640"/>
                      <a:pt x="7993" y="5655"/>
                      <a:pt x="7961" y="5655"/>
                    </a:cubicBezTo>
                    <a:cubicBezTo>
                      <a:pt x="7930" y="5655"/>
                      <a:pt x="7900" y="5640"/>
                      <a:pt x="7882" y="5610"/>
                    </a:cubicBezTo>
                    <a:lnTo>
                      <a:pt x="6525" y="3313"/>
                    </a:lnTo>
                    <a:lnTo>
                      <a:pt x="6513" y="3277"/>
                    </a:lnTo>
                    <a:lnTo>
                      <a:pt x="7704" y="1372"/>
                    </a:lnTo>
                    <a:lnTo>
                      <a:pt x="8704" y="1467"/>
                    </a:lnTo>
                    <a:cubicBezTo>
                      <a:pt x="8710" y="1468"/>
                      <a:pt x="8716" y="1468"/>
                      <a:pt x="8722" y="1468"/>
                    </a:cubicBezTo>
                    <a:cubicBezTo>
                      <a:pt x="8801" y="1468"/>
                      <a:pt x="8883" y="1401"/>
                      <a:pt x="8883" y="1312"/>
                    </a:cubicBezTo>
                    <a:cubicBezTo>
                      <a:pt x="8894" y="1229"/>
                      <a:pt x="8823" y="1134"/>
                      <a:pt x="8728" y="1134"/>
                    </a:cubicBezTo>
                    <a:lnTo>
                      <a:pt x="7656" y="1050"/>
                    </a:lnTo>
                    <a:lnTo>
                      <a:pt x="6216" y="134"/>
                    </a:lnTo>
                    <a:cubicBezTo>
                      <a:pt x="6133" y="84"/>
                      <a:pt x="6042" y="60"/>
                      <a:pt x="5952" y="60"/>
                    </a:cubicBezTo>
                    <a:cubicBezTo>
                      <a:pt x="5781" y="60"/>
                      <a:pt x="5614" y="145"/>
                      <a:pt x="5513" y="300"/>
                    </a:cubicBezTo>
                    <a:lnTo>
                      <a:pt x="5418" y="467"/>
                    </a:lnTo>
                    <a:lnTo>
                      <a:pt x="4775" y="62"/>
                    </a:lnTo>
                    <a:cubicBezTo>
                      <a:pt x="4708" y="21"/>
                      <a:pt x="4633" y="1"/>
                      <a:pt x="455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endParaRPr sz="18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1949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48408" y="1376606"/>
            <a:ext cx="986496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z-Cyrl-UZ" sz="2000" b="1" dirty="0">
                <a:latin typeface="Arial" pitchFamily="34" charset="0"/>
                <a:cs typeface="Arial" pitchFamily="34" charset="0"/>
              </a:rPr>
              <a:t>    </a:t>
            </a:r>
            <a:r>
              <a:rPr lang="uz-Cyrl-UZ" sz="2000" b="1" dirty="0" smtClean="0">
                <a:latin typeface="Arial" pitchFamily="34" charset="0"/>
                <a:cs typeface="Arial" pitchFamily="34" charset="0"/>
              </a:rPr>
              <a:t>2-стенд</a:t>
            </a:r>
            <a:r>
              <a:rPr lang="uz-Cyrl-UZ" sz="2000" b="1" dirty="0">
                <a:latin typeface="Arial" pitchFamily="34" charset="0"/>
                <a:cs typeface="Arial" pitchFamily="34" charset="0"/>
              </a:rPr>
              <a:t>:</a:t>
            </a:r>
            <a:r>
              <a:rPr lang="uz-Cyrl-UZ" sz="2000" dirty="0">
                <a:latin typeface="Arial" pitchFamily="34" charset="0"/>
                <a:cs typeface="Arial" pitchFamily="34" charset="0"/>
              </a:rPr>
              <a:t> Участка сайлов комиссияси ҳақидаги маълумотлар стенди</a:t>
            </a:r>
            <a:r>
              <a:rPr lang="uz-Cyrl-UZ" sz="20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uz-Cyrl-UZ" sz="2000" dirty="0">
                <a:latin typeface="Arial" pitchFamily="34" charset="0"/>
                <a:cs typeface="Arial" pitchFamily="34" charset="0"/>
              </a:rPr>
              <a:t>сайлов участкаси харитаси;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uz-Cyrl-UZ" sz="2000" dirty="0">
                <a:latin typeface="Arial" pitchFamily="34" charset="0"/>
                <a:cs typeface="Arial" pitchFamily="34" charset="0"/>
              </a:rPr>
              <a:t>участка сайлов комиссияси иш жадвали;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uz-Cyrl-UZ" sz="2000" dirty="0">
                <a:latin typeface="Arial" pitchFamily="34" charset="0"/>
                <a:cs typeface="Arial" pitchFamily="34" charset="0"/>
              </a:rPr>
              <a:t>участка сайлов комиссияси аъзоларининг таркиби, иш режаси, навбатчилик жадвали ҳақидаги ахборот;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uz-Cyrl-UZ" sz="2000" dirty="0">
                <a:latin typeface="Arial" pitchFamily="34" charset="0"/>
                <a:cs typeface="Arial" pitchFamily="34" charset="0"/>
              </a:rPr>
              <a:t>участка сайлов комиссиясида сайловчилар мурожаати учун Марказий сайлов комиссиясининг ишонч телефони ёки электрон манзили, округ сайлов комиссияси, тегишли туман шаҳар суди ва прокуратурасининг телефон рақамлари акс эттирилган маълумотлар;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uz-Cyrl-UZ" sz="2000" dirty="0">
                <a:latin typeface="Arial" pitchFamily="34" charset="0"/>
                <a:cs typeface="Arial" pitchFamily="34" charset="0"/>
              </a:rPr>
              <a:t>овоз бериш тартиби;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uz-Cyrl-UZ" sz="2000" dirty="0">
                <a:latin typeface="Arial" pitchFamily="34" charset="0"/>
                <a:cs typeface="Arial" pitchFamily="34" charset="0"/>
              </a:rPr>
              <a:t>сайловга оид инфографик кўринишдаги тушунтириш материаллари </a:t>
            </a:r>
            <a:r>
              <a:rPr lang="uz-Cyrl-UZ" sz="2000" dirty="0" smtClean="0">
                <a:latin typeface="Arial" pitchFamily="34" charset="0"/>
                <a:cs typeface="Arial" pitchFamily="34" charset="0"/>
              </a:rPr>
              <a:t>жойлаштирилиши </a:t>
            </a:r>
            <a:r>
              <a:rPr lang="uz-Cyrl-UZ" sz="2000" dirty="0">
                <a:latin typeface="Arial" pitchFamily="34" charset="0"/>
                <a:cs typeface="Arial" pitchFamily="34" charset="0"/>
              </a:rPr>
              <a:t>ва стендларда жойлаштириладиган материалларда сайловолди ташвиқотига оид нишон ва аломатлар бўлмаслиги керак.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C601BBC-1E3B-4177-BF94-E88895D1B068}"/>
              </a:ext>
            </a:extLst>
          </p:cNvPr>
          <p:cNvSpPr txBox="1">
            <a:spLocks/>
          </p:cNvSpPr>
          <p:nvPr/>
        </p:nvSpPr>
        <p:spPr>
          <a:xfrm>
            <a:off x="0" y="-13105"/>
            <a:ext cx="12192000" cy="1130705"/>
          </a:xfrm>
          <a:prstGeom prst="rect">
            <a:avLst/>
          </a:prstGeom>
          <a:solidFill>
            <a:srgbClr val="245A8C"/>
          </a:solidFill>
        </p:spPr>
        <p:txBody>
          <a:bodyPr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b="1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  <a:cs typeface="Arial" panose="020B0604020202020204" pitchFamily="34" charset="0"/>
              </a:defRPr>
            </a:lvl1pPr>
          </a:lstStyle>
          <a:p>
            <a:pPr lvl="0"/>
            <a:endParaRPr lang="ru-RU" sz="2400" dirty="0">
              <a:latin typeface="+mj-lt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4256" y="-13105"/>
            <a:ext cx="11756834" cy="1130705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00000"/>
              </a:lnSpc>
            </a:pPr>
            <a:r>
              <a:rPr lang="uz-Cyrl-UZ" sz="2800" b="1" dirty="0">
                <a:latin typeface="Arial" pitchFamily="34" charset="0"/>
              </a:rPr>
              <a:t>УЧАСТКА САЙЛОВ КОМИССИЯЛАРИ ЖОЙЛАШГАН БИНОЛАР </a:t>
            </a:r>
          </a:p>
          <a:p>
            <a:pPr lvl="0" algn="ctr">
              <a:lnSpc>
                <a:spcPct val="100000"/>
              </a:lnSpc>
            </a:pPr>
            <a:r>
              <a:rPr lang="uz-Cyrl-UZ" sz="2800" b="1" dirty="0">
                <a:latin typeface="Arial" pitchFamily="34" charset="0"/>
              </a:rPr>
              <a:t>ВА ХОНАЛАРНИ ЖИҲОЗЛАШ</a:t>
            </a:r>
            <a:endParaRPr lang="ru-RU" sz="2800" b="1" dirty="0">
              <a:latin typeface="Arial" pitchFamily="34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 flipV="1">
            <a:off x="10578466" y="2649254"/>
            <a:ext cx="1613534" cy="3020297"/>
            <a:chOff x="10578466" y="2223845"/>
            <a:chExt cx="1613534" cy="3020297"/>
          </a:xfrm>
        </p:grpSpPr>
        <p:grpSp>
          <p:nvGrpSpPr>
            <p:cNvPr id="9" name="Google Shape;1665;p40"/>
            <p:cNvGrpSpPr/>
            <p:nvPr/>
          </p:nvGrpSpPr>
          <p:grpSpPr>
            <a:xfrm rot="10800000">
              <a:off x="10583420" y="3755842"/>
              <a:ext cx="1608580" cy="1488300"/>
              <a:chOff x="4571988" y="1266000"/>
              <a:chExt cx="1488300" cy="1488300"/>
            </a:xfrm>
          </p:grpSpPr>
          <p:sp>
            <p:nvSpPr>
              <p:cNvPr id="19" name="Google Shape;1666;p40"/>
              <p:cNvSpPr/>
              <p:nvPr/>
            </p:nvSpPr>
            <p:spPr>
              <a:xfrm>
                <a:off x="4571988" y="1266000"/>
                <a:ext cx="1488300" cy="1488300"/>
              </a:xfrm>
              <a:custGeom>
                <a:avLst/>
                <a:gdLst/>
                <a:ahLst/>
                <a:cxnLst/>
                <a:rect l="l" t="t" r="r" b="b"/>
                <a:pathLst>
                  <a:path w="59532" h="59532" extrusionOk="0">
                    <a:moveTo>
                      <a:pt x="1" y="1"/>
                    </a:moveTo>
                    <a:lnTo>
                      <a:pt x="1" y="59532"/>
                    </a:lnTo>
                    <a:lnTo>
                      <a:pt x="59532" y="59532"/>
                    </a:lnTo>
                    <a:cubicBezTo>
                      <a:pt x="59532" y="44292"/>
                      <a:pt x="53722" y="29064"/>
                      <a:pt x="42101" y="17432"/>
                    </a:cubicBezTo>
                    <a:cubicBezTo>
                      <a:pt x="30469" y="5811"/>
                      <a:pt x="15241" y="1"/>
                      <a:pt x="1" y="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0" name="Google Shape;1667;p40"/>
              <p:cNvSpPr/>
              <p:nvPr/>
            </p:nvSpPr>
            <p:spPr>
              <a:xfrm>
                <a:off x="4571988" y="1691350"/>
                <a:ext cx="1062950" cy="1062950"/>
              </a:xfrm>
              <a:custGeom>
                <a:avLst/>
                <a:gdLst/>
                <a:ahLst/>
                <a:cxnLst/>
                <a:rect l="l" t="t" r="r" b="b"/>
                <a:pathLst>
                  <a:path w="42518" h="42518" extrusionOk="0">
                    <a:moveTo>
                      <a:pt x="1" y="1"/>
                    </a:moveTo>
                    <a:lnTo>
                      <a:pt x="1" y="42518"/>
                    </a:lnTo>
                    <a:lnTo>
                      <a:pt x="42518" y="42518"/>
                    </a:lnTo>
                    <a:cubicBezTo>
                      <a:pt x="42518" y="31636"/>
                      <a:pt x="38363" y="20753"/>
                      <a:pt x="30064" y="12455"/>
                    </a:cubicBezTo>
                    <a:cubicBezTo>
                      <a:pt x="21765" y="4156"/>
                      <a:pt x="10883" y="1"/>
                      <a:pt x="1" y="1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" name="Google Shape;1668;p40"/>
              <p:cNvSpPr/>
              <p:nvPr/>
            </p:nvSpPr>
            <p:spPr>
              <a:xfrm>
                <a:off x="5163988" y="1328016"/>
                <a:ext cx="881212" cy="872256"/>
              </a:xfrm>
              <a:custGeom>
                <a:avLst/>
                <a:gdLst/>
                <a:ahLst/>
                <a:cxnLst/>
                <a:rect l="l" t="t" r="r" b="b"/>
                <a:pathLst>
                  <a:path w="31385" h="31066" extrusionOk="0">
                    <a:moveTo>
                      <a:pt x="6988" y="1"/>
                    </a:moveTo>
                    <a:cubicBezTo>
                      <a:pt x="5448" y="1"/>
                      <a:pt x="3948" y="504"/>
                      <a:pt x="2703" y="1467"/>
                    </a:cubicBezTo>
                    <a:cubicBezTo>
                      <a:pt x="988" y="2800"/>
                      <a:pt x="0" y="4812"/>
                      <a:pt x="0" y="6979"/>
                    </a:cubicBezTo>
                    <a:lnTo>
                      <a:pt x="0" y="26565"/>
                    </a:lnTo>
                    <a:cubicBezTo>
                      <a:pt x="0" y="29042"/>
                      <a:pt x="2012" y="31066"/>
                      <a:pt x="4501" y="31066"/>
                    </a:cubicBezTo>
                    <a:lnTo>
                      <a:pt x="24086" y="31066"/>
                    </a:lnTo>
                    <a:cubicBezTo>
                      <a:pt x="26253" y="31066"/>
                      <a:pt x="28254" y="30077"/>
                      <a:pt x="29587" y="28363"/>
                    </a:cubicBezTo>
                    <a:cubicBezTo>
                      <a:pt x="30932" y="26636"/>
                      <a:pt x="31385" y="24422"/>
                      <a:pt x="30837" y="22291"/>
                    </a:cubicBezTo>
                    <a:cubicBezTo>
                      <a:pt x="29468" y="16992"/>
                      <a:pt x="26694" y="12135"/>
                      <a:pt x="22812" y="8253"/>
                    </a:cubicBezTo>
                    <a:cubicBezTo>
                      <a:pt x="18919" y="4360"/>
                      <a:pt x="14073" y="1586"/>
                      <a:pt x="8775" y="228"/>
                    </a:cubicBezTo>
                    <a:cubicBezTo>
                      <a:pt x="8182" y="76"/>
                      <a:pt x="7582" y="1"/>
                      <a:pt x="69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2" name="Google Shape;1669;p40"/>
              <p:cNvSpPr/>
              <p:nvPr/>
            </p:nvSpPr>
            <p:spPr>
              <a:xfrm>
                <a:off x="5201413" y="1365189"/>
                <a:ext cx="818712" cy="797654"/>
              </a:xfrm>
              <a:custGeom>
                <a:avLst/>
                <a:gdLst/>
                <a:ahLst/>
                <a:cxnLst/>
                <a:rect l="l" t="t" r="r" b="b"/>
                <a:pathLst>
                  <a:path w="29159" h="28409" extrusionOk="0">
                    <a:moveTo>
                      <a:pt x="5816" y="0"/>
                    </a:moveTo>
                    <a:cubicBezTo>
                      <a:pt x="2699" y="0"/>
                      <a:pt x="1" y="2503"/>
                      <a:pt x="1" y="5798"/>
                    </a:cubicBezTo>
                    <a:lnTo>
                      <a:pt x="1" y="25039"/>
                    </a:lnTo>
                    <a:cubicBezTo>
                      <a:pt x="1" y="26896"/>
                      <a:pt x="1501" y="28408"/>
                      <a:pt x="3358" y="28408"/>
                    </a:cubicBezTo>
                    <a:lnTo>
                      <a:pt x="22599" y="28408"/>
                    </a:lnTo>
                    <a:cubicBezTo>
                      <a:pt x="26409" y="28408"/>
                      <a:pt x="29159" y="24800"/>
                      <a:pt x="28206" y="21110"/>
                    </a:cubicBezTo>
                    <a:cubicBezTo>
                      <a:pt x="26956" y="16228"/>
                      <a:pt x="24420" y="11620"/>
                      <a:pt x="20598" y="7798"/>
                    </a:cubicBezTo>
                    <a:cubicBezTo>
                      <a:pt x="16788" y="3988"/>
                      <a:pt x="12169" y="1452"/>
                      <a:pt x="7299" y="190"/>
                    </a:cubicBezTo>
                    <a:cubicBezTo>
                      <a:pt x="6800" y="62"/>
                      <a:pt x="6303" y="0"/>
                      <a:pt x="5816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vert="vert270" wrap="square" lIns="91425" tIns="182875" rIns="18287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sz="2000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" name="Google Shape;1673;p40"/>
            <p:cNvGrpSpPr/>
            <p:nvPr/>
          </p:nvGrpSpPr>
          <p:grpSpPr>
            <a:xfrm rot="10800000">
              <a:off x="10578466" y="2223845"/>
              <a:ext cx="1608580" cy="1488325"/>
              <a:chOff x="4571988" y="2754275"/>
              <a:chExt cx="1488300" cy="1488325"/>
            </a:xfrm>
          </p:grpSpPr>
          <p:sp>
            <p:nvSpPr>
              <p:cNvPr id="15" name="Google Shape;1674;p40"/>
              <p:cNvSpPr/>
              <p:nvPr/>
            </p:nvSpPr>
            <p:spPr>
              <a:xfrm>
                <a:off x="4571988" y="2754275"/>
                <a:ext cx="1488300" cy="1488325"/>
              </a:xfrm>
              <a:custGeom>
                <a:avLst/>
                <a:gdLst/>
                <a:ahLst/>
                <a:cxnLst/>
                <a:rect l="l" t="t" r="r" b="b"/>
                <a:pathLst>
                  <a:path w="59532" h="59533" extrusionOk="0">
                    <a:moveTo>
                      <a:pt x="1" y="1"/>
                    </a:moveTo>
                    <a:lnTo>
                      <a:pt x="1" y="59532"/>
                    </a:lnTo>
                    <a:cubicBezTo>
                      <a:pt x="15241" y="59532"/>
                      <a:pt x="30469" y="53722"/>
                      <a:pt x="42101" y="42089"/>
                    </a:cubicBezTo>
                    <a:cubicBezTo>
                      <a:pt x="53722" y="30469"/>
                      <a:pt x="59532" y="15229"/>
                      <a:pt x="59532" y="1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6" name="Google Shape;1675;p40"/>
              <p:cNvSpPr/>
              <p:nvPr/>
            </p:nvSpPr>
            <p:spPr>
              <a:xfrm>
                <a:off x="4571988" y="2754275"/>
                <a:ext cx="1062950" cy="1062975"/>
              </a:xfrm>
              <a:custGeom>
                <a:avLst/>
                <a:gdLst/>
                <a:ahLst/>
                <a:cxnLst/>
                <a:rect l="l" t="t" r="r" b="b"/>
                <a:pathLst>
                  <a:path w="42518" h="42519" extrusionOk="0">
                    <a:moveTo>
                      <a:pt x="1" y="1"/>
                    </a:moveTo>
                    <a:lnTo>
                      <a:pt x="1" y="42518"/>
                    </a:lnTo>
                    <a:cubicBezTo>
                      <a:pt x="10883" y="42518"/>
                      <a:pt x="21765" y="38363"/>
                      <a:pt x="30064" y="30064"/>
                    </a:cubicBezTo>
                    <a:cubicBezTo>
                      <a:pt x="38363" y="21754"/>
                      <a:pt x="42518" y="10883"/>
                      <a:pt x="42518" y="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7" name="Google Shape;1676;p40"/>
              <p:cNvSpPr/>
              <p:nvPr/>
            </p:nvSpPr>
            <p:spPr>
              <a:xfrm>
                <a:off x="5163975" y="3328878"/>
                <a:ext cx="881212" cy="872256"/>
              </a:xfrm>
              <a:custGeom>
                <a:avLst/>
                <a:gdLst/>
                <a:ahLst/>
                <a:cxnLst/>
                <a:rect l="l" t="t" r="r" b="b"/>
                <a:pathLst>
                  <a:path w="31385" h="31066" extrusionOk="0">
                    <a:moveTo>
                      <a:pt x="4501" y="1"/>
                    </a:moveTo>
                    <a:cubicBezTo>
                      <a:pt x="2012" y="1"/>
                      <a:pt x="0" y="2025"/>
                      <a:pt x="0" y="4501"/>
                    </a:cubicBezTo>
                    <a:lnTo>
                      <a:pt x="0" y="24087"/>
                    </a:lnTo>
                    <a:cubicBezTo>
                      <a:pt x="0" y="26254"/>
                      <a:pt x="988" y="28266"/>
                      <a:pt x="2703" y="29588"/>
                    </a:cubicBezTo>
                    <a:cubicBezTo>
                      <a:pt x="3949" y="30559"/>
                      <a:pt x="5450" y="31065"/>
                      <a:pt x="6991" y="31065"/>
                    </a:cubicBezTo>
                    <a:cubicBezTo>
                      <a:pt x="7584" y="31065"/>
                      <a:pt x="8183" y="30990"/>
                      <a:pt x="8775" y="30838"/>
                    </a:cubicBezTo>
                    <a:cubicBezTo>
                      <a:pt x="14073" y="29469"/>
                      <a:pt x="18919" y="26695"/>
                      <a:pt x="22812" y="22813"/>
                    </a:cubicBezTo>
                    <a:cubicBezTo>
                      <a:pt x="26694" y="18920"/>
                      <a:pt x="29468" y="14074"/>
                      <a:pt x="30837" y="8776"/>
                    </a:cubicBezTo>
                    <a:cubicBezTo>
                      <a:pt x="31385" y="6645"/>
                      <a:pt x="30932" y="4430"/>
                      <a:pt x="29587" y="2704"/>
                    </a:cubicBezTo>
                    <a:cubicBezTo>
                      <a:pt x="28254" y="989"/>
                      <a:pt x="26253" y="1"/>
                      <a:pt x="2408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8" name="Google Shape;1677;p40"/>
              <p:cNvSpPr/>
              <p:nvPr/>
            </p:nvSpPr>
            <p:spPr>
              <a:xfrm>
                <a:off x="5201402" y="3366333"/>
                <a:ext cx="818712" cy="797317"/>
              </a:xfrm>
              <a:custGeom>
                <a:avLst/>
                <a:gdLst/>
                <a:ahLst/>
                <a:cxnLst/>
                <a:rect l="l" t="t" r="r" b="b"/>
                <a:pathLst>
                  <a:path w="29159" h="28397" extrusionOk="0">
                    <a:moveTo>
                      <a:pt x="3358" y="0"/>
                    </a:moveTo>
                    <a:cubicBezTo>
                      <a:pt x="1501" y="0"/>
                      <a:pt x="1" y="1501"/>
                      <a:pt x="1" y="3358"/>
                    </a:cubicBezTo>
                    <a:lnTo>
                      <a:pt x="1" y="22598"/>
                    </a:lnTo>
                    <a:cubicBezTo>
                      <a:pt x="1" y="25894"/>
                      <a:pt x="2699" y="28396"/>
                      <a:pt x="5816" y="28396"/>
                    </a:cubicBezTo>
                    <a:cubicBezTo>
                      <a:pt x="6303" y="28396"/>
                      <a:pt x="6800" y="28335"/>
                      <a:pt x="7299" y="28206"/>
                    </a:cubicBezTo>
                    <a:cubicBezTo>
                      <a:pt x="12169" y="26956"/>
                      <a:pt x="16788" y="24420"/>
                      <a:pt x="20598" y="20598"/>
                    </a:cubicBezTo>
                    <a:cubicBezTo>
                      <a:pt x="24420" y="16788"/>
                      <a:pt x="26956" y="12169"/>
                      <a:pt x="28206" y="7299"/>
                    </a:cubicBezTo>
                    <a:cubicBezTo>
                      <a:pt x="29159" y="3608"/>
                      <a:pt x="26409" y="0"/>
                      <a:pt x="22599" y="0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vert="vert270" wrap="square" lIns="91425" tIns="91425" rIns="182875" bIns="18287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sz="1500" dirty="0">
                  <a:solidFill>
                    <a:srgbClr val="FFFFFF"/>
                  </a:solidFill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</p:grpSp>
        <p:sp>
          <p:nvSpPr>
            <p:cNvPr id="11" name="Google Shape;13463;p62"/>
            <p:cNvSpPr/>
            <p:nvPr/>
          </p:nvSpPr>
          <p:spPr>
            <a:xfrm rot="10800000">
              <a:off x="10923760" y="4546709"/>
              <a:ext cx="468184" cy="370288"/>
            </a:xfrm>
            <a:custGeom>
              <a:avLst/>
              <a:gdLst/>
              <a:ahLst/>
              <a:cxnLst/>
              <a:rect l="l" t="t" r="r" b="b"/>
              <a:pathLst>
                <a:path w="12550" h="10728" extrusionOk="0">
                  <a:moveTo>
                    <a:pt x="6298" y="369"/>
                  </a:moveTo>
                  <a:cubicBezTo>
                    <a:pt x="6306" y="369"/>
                    <a:pt x="6315" y="369"/>
                    <a:pt x="6323" y="370"/>
                  </a:cubicBezTo>
                  <a:cubicBezTo>
                    <a:pt x="6442" y="393"/>
                    <a:pt x="6525" y="477"/>
                    <a:pt x="6525" y="596"/>
                  </a:cubicBezTo>
                  <a:cubicBezTo>
                    <a:pt x="6525" y="727"/>
                    <a:pt x="6430" y="834"/>
                    <a:pt x="6287" y="834"/>
                  </a:cubicBezTo>
                  <a:cubicBezTo>
                    <a:pt x="6156" y="834"/>
                    <a:pt x="6049" y="727"/>
                    <a:pt x="6049" y="596"/>
                  </a:cubicBezTo>
                  <a:cubicBezTo>
                    <a:pt x="6049" y="482"/>
                    <a:pt x="6136" y="369"/>
                    <a:pt x="6298" y="369"/>
                  </a:cubicBezTo>
                  <a:close/>
                  <a:moveTo>
                    <a:pt x="6871" y="727"/>
                  </a:moveTo>
                  <a:lnTo>
                    <a:pt x="8668" y="2513"/>
                  </a:lnTo>
                  <a:lnTo>
                    <a:pt x="3906" y="2513"/>
                  </a:lnTo>
                  <a:lnTo>
                    <a:pt x="5716" y="727"/>
                  </a:lnTo>
                  <a:cubicBezTo>
                    <a:pt x="5775" y="1001"/>
                    <a:pt x="6013" y="1191"/>
                    <a:pt x="6287" y="1191"/>
                  </a:cubicBezTo>
                  <a:cubicBezTo>
                    <a:pt x="6573" y="1191"/>
                    <a:pt x="6811" y="1001"/>
                    <a:pt x="6871" y="727"/>
                  </a:cubicBezTo>
                  <a:close/>
                  <a:moveTo>
                    <a:pt x="3573" y="8787"/>
                  </a:moveTo>
                  <a:cubicBezTo>
                    <a:pt x="5216" y="8787"/>
                    <a:pt x="5097" y="8787"/>
                    <a:pt x="5156" y="8799"/>
                  </a:cubicBezTo>
                  <a:cubicBezTo>
                    <a:pt x="5275" y="8823"/>
                    <a:pt x="5370" y="8942"/>
                    <a:pt x="5370" y="9061"/>
                  </a:cubicBezTo>
                  <a:lnTo>
                    <a:pt x="5370" y="9513"/>
                  </a:lnTo>
                  <a:lnTo>
                    <a:pt x="3287" y="9513"/>
                  </a:lnTo>
                  <a:cubicBezTo>
                    <a:pt x="3275" y="9049"/>
                    <a:pt x="3275" y="9049"/>
                    <a:pt x="3287" y="9002"/>
                  </a:cubicBezTo>
                  <a:cubicBezTo>
                    <a:pt x="3334" y="8859"/>
                    <a:pt x="3430" y="8787"/>
                    <a:pt x="3573" y="8787"/>
                  </a:cubicBezTo>
                  <a:close/>
                  <a:moveTo>
                    <a:pt x="10651" y="2885"/>
                  </a:moveTo>
                  <a:cubicBezTo>
                    <a:pt x="11916" y="2885"/>
                    <a:pt x="11740" y="2894"/>
                    <a:pt x="11740" y="2929"/>
                  </a:cubicBezTo>
                  <a:cubicBezTo>
                    <a:pt x="11729" y="9255"/>
                    <a:pt x="11779" y="9516"/>
                    <a:pt x="11713" y="9516"/>
                  </a:cubicBezTo>
                  <a:cubicBezTo>
                    <a:pt x="11707" y="9516"/>
                    <a:pt x="11700" y="9513"/>
                    <a:pt x="11693" y="9513"/>
                  </a:cubicBezTo>
                  <a:lnTo>
                    <a:pt x="5739" y="9513"/>
                  </a:lnTo>
                  <a:lnTo>
                    <a:pt x="5739" y="9144"/>
                  </a:lnTo>
                  <a:lnTo>
                    <a:pt x="11193" y="9144"/>
                  </a:lnTo>
                  <a:cubicBezTo>
                    <a:pt x="11288" y="9144"/>
                    <a:pt x="11371" y="9049"/>
                    <a:pt x="11371" y="8966"/>
                  </a:cubicBezTo>
                  <a:lnTo>
                    <a:pt x="11371" y="3441"/>
                  </a:lnTo>
                  <a:cubicBezTo>
                    <a:pt x="11371" y="3334"/>
                    <a:pt x="11276" y="3263"/>
                    <a:pt x="11193" y="3263"/>
                  </a:cubicBezTo>
                  <a:lnTo>
                    <a:pt x="3346" y="3263"/>
                  </a:lnTo>
                  <a:cubicBezTo>
                    <a:pt x="3239" y="3263"/>
                    <a:pt x="3168" y="3346"/>
                    <a:pt x="3168" y="3441"/>
                  </a:cubicBezTo>
                  <a:cubicBezTo>
                    <a:pt x="3168" y="3537"/>
                    <a:pt x="3251" y="3620"/>
                    <a:pt x="3346" y="3620"/>
                  </a:cubicBezTo>
                  <a:lnTo>
                    <a:pt x="10990" y="3620"/>
                  </a:lnTo>
                  <a:lnTo>
                    <a:pt x="10990" y="8775"/>
                  </a:lnTo>
                  <a:lnTo>
                    <a:pt x="5656" y="8775"/>
                  </a:lnTo>
                  <a:cubicBezTo>
                    <a:pt x="5561" y="8585"/>
                    <a:pt x="5370" y="8454"/>
                    <a:pt x="5156" y="8430"/>
                  </a:cubicBezTo>
                  <a:cubicBezTo>
                    <a:pt x="5128" y="8422"/>
                    <a:pt x="4938" y="8419"/>
                    <a:pt x="4696" y="8419"/>
                  </a:cubicBezTo>
                  <a:cubicBezTo>
                    <a:pt x="4212" y="8419"/>
                    <a:pt x="3521" y="8430"/>
                    <a:pt x="3513" y="8430"/>
                  </a:cubicBezTo>
                  <a:cubicBezTo>
                    <a:pt x="3287" y="8442"/>
                    <a:pt x="3072" y="8573"/>
                    <a:pt x="2977" y="8775"/>
                  </a:cubicBezTo>
                  <a:lnTo>
                    <a:pt x="1608" y="8775"/>
                  </a:lnTo>
                  <a:lnTo>
                    <a:pt x="1608" y="3620"/>
                  </a:lnTo>
                  <a:lnTo>
                    <a:pt x="2656" y="3620"/>
                  </a:lnTo>
                  <a:cubicBezTo>
                    <a:pt x="2763" y="3620"/>
                    <a:pt x="2834" y="3525"/>
                    <a:pt x="2834" y="3441"/>
                  </a:cubicBezTo>
                  <a:cubicBezTo>
                    <a:pt x="2834" y="3334"/>
                    <a:pt x="2751" y="3263"/>
                    <a:pt x="2656" y="3263"/>
                  </a:cubicBezTo>
                  <a:lnTo>
                    <a:pt x="1429" y="3263"/>
                  </a:lnTo>
                  <a:cubicBezTo>
                    <a:pt x="1322" y="3263"/>
                    <a:pt x="1251" y="3346"/>
                    <a:pt x="1251" y="3441"/>
                  </a:cubicBezTo>
                  <a:lnTo>
                    <a:pt x="1251" y="8966"/>
                  </a:lnTo>
                  <a:cubicBezTo>
                    <a:pt x="1251" y="9061"/>
                    <a:pt x="1334" y="9144"/>
                    <a:pt x="1429" y="9144"/>
                  </a:cubicBezTo>
                  <a:lnTo>
                    <a:pt x="2918" y="9144"/>
                  </a:lnTo>
                  <a:lnTo>
                    <a:pt x="2918" y="9513"/>
                  </a:lnTo>
                  <a:lnTo>
                    <a:pt x="917" y="9513"/>
                  </a:lnTo>
                  <a:cubicBezTo>
                    <a:pt x="894" y="9513"/>
                    <a:pt x="870" y="9490"/>
                    <a:pt x="870" y="9466"/>
                  </a:cubicBezTo>
                  <a:cubicBezTo>
                    <a:pt x="892" y="3144"/>
                    <a:pt x="843" y="2892"/>
                    <a:pt x="900" y="2892"/>
                  </a:cubicBezTo>
                  <a:cubicBezTo>
                    <a:pt x="905" y="2892"/>
                    <a:pt x="911" y="2894"/>
                    <a:pt x="917" y="2894"/>
                  </a:cubicBezTo>
                  <a:cubicBezTo>
                    <a:pt x="6680" y="2894"/>
                    <a:pt x="9386" y="2885"/>
                    <a:pt x="10651" y="2885"/>
                  </a:cubicBezTo>
                  <a:close/>
                  <a:moveTo>
                    <a:pt x="6277" y="0"/>
                  </a:moveTo>
                  <a:cubicBezTo>
                    <a:pt x="6049" y="0"/>
                    <a:pt x="5823" y="84"/>
                    <a:pt x="5656" y="250"/>
                  </a:cubicBezTo>
                  <a:lnTo>
                    <a:pt x="3370" y="2513"/>
                  </a:lnTo>
                  <a:lnTo>
                    <a:pt x="894" y="2513"/>
                  </a:lnTo>
                  <a:cubicBezTo>
                    <a:pt x="667" y="2513"/>
                    <a:pt x="477" y="2691"/>
                    <a:pt x="477" y="2929"/>
                  </a:cubicBezTo>
                  <a:lnTo>
                    <a:pt x="477" y="9513"/>
                  </a:lnTo>
                  <a:lnTo>
                    <a:pt x="417" y="9513"/>
                  </a:lnTo>
                  <a:cubicBezTo>
                    <a:pt x="191" y="9513"/>
                    <a:pt x="1" y="9692"/>
                    <a:pt x="1" y="9930"/>
                  </a:cubicBezTo>
                  <a:lnTo>
                    <a:pt x="1" y="10311"/>
                  </a:lnTo>
                  <a:cubicBezTo>
                    <a:pt x="1" y="10537"/>
                    <a:pt x="179" y="10728"/>
                    <a:pt x="417" y="10728"/>
                  </a:cubicBezTo>
                  <a:lnTo>
                    <a:pt x="7811" y="10728"/>
                  </a:lnTo>
                  <a:cubicBezTo>
                    <a:pt x="7918" y="10728"/>
                    <a:pt x="7990" y="10645"/>
                    <a:pt x="7990" y="10549"/>
                  </a:cubicBezTo>
                  <a:cubicBezTo>
                    <a:pt x="7990" y="10454"/>
                    <a:pt x="7895" y="10371"/>
                    <a:pt x="7811" y="10371"/>
                  </a:cubicBezTo>
                  <a:cubicBezTo>
                    <a:pt x="7049" y="10370"/>
                    <a:pt x="6364" y="10369"/>
                    <a:pt x="5749" y="10369"/>
                  </a:cubicBezTo>
                  <a:cubicBezTo>
                    <a:pt x="2782" y="10369"/>
                    <a:pt x="1447" y="10380"/>
                    <a:pt x="848" y="10380"/>
                  </a:cubicBezTo>
                  <a:cubicBezTo>
                    <a:pt x="301" y="10380"/>
                    <a:pt x="370" y="10371"/>
                    <a:pt x="370" y="10335"/>
                  </a:cubicBezTo>
                  <a:lnTo>
                    <a:pt x="370" y="9942"/>
                  </a:lnTo>
                  <a:cubicBezTo>
                    <a:pt x="370" y="9904"/>
                    <a:pt x="221" y="9896"/>
                    <a:pt x="1247" y="9896"/>
                  </a:cubicBezTo>
                  <a:cubicBezTo>
                    <a:pt x="2032" y="9896"/>
                    <a:pt x="3502" y="9901"/>
                    <a:pt x="6250" y="9901"/>
                  </a:cubicBezTo>
                  <a:cubicBezTo>
                    <a:pt x="7776" y="9901"/>
                    <a:pt x="9695" y="9899"/>
                    <a:pt x="12109" y="9894"/>
                  </a:cubicBezTo>
                  <a:cubicBezTo>
                    <a:pt x="12145" y="9894"/>
                    <a:pt x="12157" y="9918"/>
                    <a:pt x="12157" y="9942"/>
                  </a:cubicBezTo>
                  <a:lnTo>
                    <a:pt x="12157" y="10335"/>
                  </a:lnTo>
                  <a:cubicBezTo>
                    <a:pt x="12157" y="10359"/>
                    <a:pt x="12145" y="10371"/>
                    <a:pt x="12109" y="10371"/>
                  </a:cubicBezTo>
                  <a:lnTo>
                    <a:pt x="8478" y="10371"/>
                  </a:lnTo>
                  <a:cubicBezTo>
                    <a:pt x="8371" y="10371"/>
                    <a:pt x="8299" y="10466"/>
                    <a:pt x="8299" y="10549"/>
                  </a:cubicBezTo>
                  <a:cubicBezTo>
                    <a:pt x="8299" y="10656"/>
                    <a:pt x="8395" y="10728"/>
                    <a:pt x="8478" y="10728"/>
                  </a:cubicBezTo>
                  <a:lnTo>
                    <a:pt x="12145" y="10728"/>
                  </a:lnTo>
                  <a:cubicBezTo>
                    <a:pt x="12359" y="10728"/>
                    <a:pt x="12550" y="10549"/>
                    <a:pt x="12550" y="10311"/>
                  </a:cubicBezTo>
                  <a:lnTo>
                    <a:pt x="12550" y="9930"/>
                  </a:lnTo>
                  <a:cubicBezTo>
                    <a:pt x="12550" y="9704"/>
                    <a:pt x="12383" y="9513"/>
                    <a:pt x="12145" y="9513"/>
                  </a:cubicBezTo>
                  <a:lnTo>
                    <a:pt x="12086" y="9513"/>
                  </a:lnTo>
                  <a:lnTo>
                    <a:pt x="12086" y="2929"/>
                  </a:lnTo>
                  <a:cubicBezTo>
                    <a:pt x="12086" y="2715"/>
                    <a:pt x="11907" y="2513"/>
                    <a:pt x="11669" y="2513"/>
                  </a:cubicBezTo>
                  <a:lnTo>
                    <a:pt x="9180" y="2513"/>
                  </a:lnTo>
                  <a:lnTo>
                    <a:pt x="6906" y="250"/>
                  </a:lnTo>
                  <a:cubicBezTo>
                    <a:pt x="6734" y="84"/>
                    <a:pt x="6504" y="0"/>
                    <a:pt x="627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vert="vert270" wrap="square" lIns="91425" tIns="91425" rIns="91425" bIns="91425" anchor="ctr" anchorCtr="0">
              <a:noAutofit/>
            </a:bodyPr>
            <a:lstStyle/>
            <a:p>
              <a:endParaRPr sz="1800" dirty="0"/>
            </a:p>
          </p:txBody>
        </p:sp>
        <p:grpSp>
          <p:nvGrpSpPr>
            <p:cNvPr id="12" name="Google Shape;13285;p62"/>
            <p:cNvGrpSpPr/>
            <p:nvPr/>
          </p:nvGrpSpPr>
          <p:grpSpPr>
            <a:xfrm rot="10800000">
              <a:off x="10892876" y="2516276"/>
              <a:ext cx="544513" cy="494475"/>
              <a:chOff x="1731934" y="3355639"/>
              <a:chExt cx="368371" cy="361554"/>
            </a:xfrm>
            <a:solidFill>
              <a:schemeClr val="bg1"/>
            </a:solidFill>
          </p:grpSpPr>
          <p:sp>
            <p:nvSpPr>
              <p:cNvPr id="13" name="Google Shape;13286;p62"/>
              <p:cNvSpPr/>
              <p:nvPr/>
            </p:nvSpPr>
            <p:spPr>
              <a:xfrm>
                <a:off x="1812336" y="3533963"/>
                <a:ext cx="41762" cy="41762"/>
              </a:xfrm>
              <a:custGeom>
                <a:avLst/>
                <a:gdLst/>
                <a:ahLst/>
                <a:cxnLst/>
                <a:rect l="l" t="t" r="r" b="b"/>
                <a:pathLst>
                  <a:path w="1311" h="1311" extrusionOk="0">
                    <a:moveTo>
                      <a:pt x="655" y="322"/>
                    </a:moveTo>
                    <a:cubicBezTo>
                      <a:pt x="834" y="322"/>
                      <a:pt x="989" y="477"/>
                      <a:pt x="989" y="655"/>
                    </a:cubicBezTo>
                    <a:cubicBezTo>
                      <a:pt x="989" y="834"/>
                      <a:pt x="834" y="989"/>
                      <a:pt x="655" y="989"/>
                    </a:cubicBezTo>
                    <a:cubicBezTo>
                      <a:pt x="477" y="989"/>
                      <a:pt x="334" y="834"/>
                      <a:pt x="334" y="655"/>
                    </a:cubicBezTo>
                    <a:cubicBezTo>
                      <a:pt x="334" y="477"/>
                      <a:pt x="477" y="322"/>
                      <a:pt x="655" y="322"/>
                    </a:cubicBezTo>
                    <a:close/>
                    <a:moveTo>
                      <a:pt x="655" y="1"/>
                    </a:moveTo>
                    <a:cubicBezTo>
                      <a:pt x="298" y="1"/>
                      <a:pt x="1" y="298"/>
                      <a:pt x="1" y="655"/>
                    </a:cubicBezTo>
                    <a:cubicBezTo>
                      <a:pt x="1" y="1013"/>
                      <a:pt x="298" y="1310"/>
                      <a:pt x="655" y="1310"/>
                    </a:cubicBezTo>
                    <a:cubicBezTo>
                      <a:pt x="1013" y="1310"/>
                      <a:pt x="1310" y="1013"/>
                      <a:pt x="1310" y="655"/>
                    </a:cubicBezTo>
                    <a:cubicBezTo>
                      <a:pt x="1310" y="298"/>
                      <a:pt x="1013" y="1"/>
                      <a:pt x="65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endParaRPr sz="1800" dirty="0"/>
              </a:p>
            </p:txBody>
          </p:sp>
          <p:sp>
            <p:nvSpPr>
              <p:cNvPr id="14" name="Google Shape;13287;p62"/>
              <p:cNvSpPr/>
              <p:nvPr/>
            </p:nvSpPr>
            <p:spPr>
              <a:xfrm>
                <a:off x="1731934" y="3355639"/>
                <a:ext cx="368371" cy="361554"/>
              </a:xfrm>
              <a:custGeom>
                <a:avLst/>
                <a:gdLst/>
                <a:ahLst/>
                <a:cxnLst/>
                <a:rect l="l" t="t" r="r" b="b"/>
                <a:pathLst>
                  <a:path w="11564" h="11350" extrusionOk="0">
                    <a:moveTo>
                      <a:pt x="4572" y="330"/>
                    </a:moveTo>
                    <a:cubicBezTo>
                      <a:pt x="4619" y="330"/>
                      <a:pt x="4691" y="407"/>
                      <a:pt x="5251" y="753"/>
                    </a:cubicBezTo>
                    <a:lnTo>
                      <a:pt x="4882" y="1348"/>
                    </a:lnTo>
                    <a:lnTo>
                      <a:pt x="4239" y="943"/>
                    </a:lnTo>
                    <a:cubicBezTo>
                      <a:pt x="4215" y="907"/>
                      <a:pt x="4192" y="872"/>
                      <a:pt x="4215" y="836"/>
                    </a:cubicBezTo>
                    <a:cubicBezTo>
                      <a:pt x="4513" y="396"/>
                      <a:pt x="4489" y="348"/>
                      <a:pt x="4549" y="336"/>
                    </a:cubicBezTo>
                    <a:cubicBezTo>
                      <a:pt x="4557" y="333"/>
                      <a:pt x="4564" y="330"/>
                      <a:pt x="4572" y="330"/>
                    </a:cubicBezTo>
                    <a:close/>
                    <a:moveTo>
                      <a:pt x="5975" y="398"/>
                    </a:moveTo>
                    <a:cubicBezTo>
                      <a:pt x="6005" y="398"/>
                      <a:pt x="6035" y="404"/>
                      <a:pt x="6061" y="419"/>
                    </a:cubicBezTo>
                    <a:lnTo>
                      <a:pt x="7394" y="1253"/>
                    </a:lnTo>
                    <a:lnTo>
                      <a:pt x="6275" y="3039"/>
                    </a:lnTo>
                    <a:lnTo>
                      <a:pt x="4942" y="2205"/>
                    </a:lnTo>
                    <a:cubicBezTo>
                      <a:pt x="4846" y="2146"/>
                      <a:pt x="4834" y="2039"/>
                      <a:pt x="4882" y="1967"/>
                    </a:cubicBezTo>
                    <a:cubicBezTo>
                      <a:pt x="5073" y="1658"/>
                      <a:pt x="5501" y="979"/>
                      <a:pt x="5823" y="479"/>
                    </a:cubicBezTo>
                    <a:cubicBezTo>
                      <a:pt x="5847" y="430"/>
                      <a:pt x="5911" y="398"/>
                      <a:pt x="5975" y="398"/>
                    </a:cubicBezTo>
                    <a:close/>
                    <a:moveTo>
                      <a:pt x="10180" y="2860"/>
                    </a:moveTo>
                    <a:cubicBezTo>
                      <a:pt x="10323" y="2979"/>
                      <a:pt x="10847" y="3158"/>
                      <a:pt x="11002" y="3789"/>
                    </a:cubicBezTo>
                    <a:cubicBezTo>
                      <a:pt x="11195" y="4581"/>
                      <a:pt x="10555" y="5231"/>
                      <a:pt x="9842" y="5231"/>
                    </a:cubicBezTo>
                    <a:cubicBezTo>
                      <a:pt x="9633" y="5231"/>
                      <a:pt x="9418" y="5175"/>
                      <a:pt x="9216" y="5051"/>
                    </a:cubicBezTo>
                    <a:lnTo>
                      <a:pt x="8918" y="4872"/>
                    </a:lnTo>
                    <a:lnTo>
                      <a:pt x="10180" y="2860"/>
                    </a:lnTo>
                    <a:close/>
                    <a:moveTo>
                      <a:pt x="5644" y="3039"/>
                    </a:moveTo>
                    <a:lnTo>
                      <a:pt x="6204" y="3396"/>
                    </a:lnTo>
                    <a:lnTo>
                      <a:pt x="6216" y="3408"/>
                    </a:lnTo>
                    <a:lnTo>
                      <a:pt x="4287" y="5349"/>
                    </a:lnTo>
                    <a:cubicBezTo>
                      <a:pt x="4132" y="5170"/>
                      <a:pt x="3941" y="5039"/>
                      <a:pt x="3751" y="4944"/>
                    </a:cubicBezTo>
                    <a:lnTo>
                      <a:pt x="5644" y="3039"/>
                    </a:lnTo>
                    <a:close/>
                    <a:moveTo>
                      <a:pt x="3195" y="5176"/>
                    </a:moveTo>
                    <a:cubicBezTo>
                      <a:pt x="3355" y="5176"/>
                      <a:pt x="3520" y="5212"/>
                      <a:pt x="3680" y="5289"/>
                    </a:cubicBezTo>
                    <a:cubicBezTo>
                      <a:pt x="4705" y="5802"/>
                      <a:pt x="4316" y="7363"/>
                      <a:pt x="3195" y="7363"/>
                    </a:cubicBezTo>
                    <a:cubicBezTo>
                      <a:pt x="3170" y="7363"/>
                      <a:pt x="3145" y="7362"/>
                      <a:pt x="3120" y="7361"/>
                    </a:cubicBezTo>
                    <a:cubicBezTo>
                      <a:pt x="2548" y="7325"/>
                      <a:pt x="2096" y="6849"/>
                      <a:pt x="2096" y="6265"/>
                    </a:cubicBezTo>
                    <a:cubicBezTo>
                      <a:pt x="2096" y="5640"/>
                      <a:pt x="2615" y="5176"/>
                      <a:pt x="3195" y="5176"/>
                    </a:cubicBezTo>
                    <a:close/>
                    <a:moveTo>
                      <a:pt x="5144" y="8992"/>
                    </a:moveTo>
                    <a:cubicBezTo>
                      <a:pt x="5358" y="8992"/>
                      <a:pt x="5537" y="9159"/>
                      <a:pt x="5537" y="9385"/>
                    </a:cubicBezTo>
                    <a:lnTo>
                      <a:pt x="5537" y="9694"/>
                    </a:lnTo>
                    <a:lnTo>
                      <a:pt x="4537" y="9694"/>
                    </a:lnTo>
                    <a:lnTo>
                      <a:pt x="4537" y="9385"/>
                    </a:lnTo>
                    <a:lnTo>
                      <a:pt x="4525" y="9385"/>
                    </a:lnTo>
                    <a:cubicBezTo>
                      <a:pt x="4525" y="9170"/>
                      <a:pt x="4692" y="8992"/>
                      <a:pt x="4906" y="8992"/>
                    </a:cubicBezTo>
                    <a:close/>
                    <a:moveTo>
                      <a:pt x="6085" y="10016"/>
                    </a:moveTo>
                    <a:cubicBezTo>
                      <a:pt x="6454" y="10016"/>
                      <a:pt x="6751" y="10313"/>
                      <a:pt x="6751" y="10694"/>
                    </a:cubicBezTo>
                    <a:lnTo>
                      <a:pt x="6751" y="10992"/>
                    </a:lnTo>
                    <a:lnTo>
                      <a:pt x="322" y="10992"/>
                    </a:lnTo>
                    <a:lnTo>
                      <a:pt x="322" y="10694"/>
                    </a:lnTo>
                    <a:cubicBezTo>
                      <a:pt x="322" y="10313"/>
                      <a:pt x="620" y="10016"/>
                      <a:pt x="1001" y="10016"/>
                    </a:cubicBezTo>
                    <a:close/>
                    <a:moveTo>
                      <a:pt x="4558" y="1"/>
                    </a:moveTo>
                    <a:cubicBezTo>
                      <a:pt x="4419" y="1"/>
                      <a:pt x="4281" y="69"/>
                      <a:pt x="4203" y="193"/>
                    </a:cubicBezTo>
                    <a:lnTo>
                      <a:pt x="3906" y="669"/>
                    </a:lnTo>
                    <a:cubicBezTo>
                      <a:pt x="3787" y="872"/>
                      <a:pt x="3846" y="1122"/>
                      <a:pt x="4049" y="1241"/>
                    </a:cubicBezTo>
                    <a:lnTo>
                      <a:pt x="4680" y="1646"/>
                    </a:lnTo>
                    <a:cubicBezTo>
                      <a:pt x="4644" y="1741"/>
                      <a:pt x="4442" y="1908"/>
                      <a:pt x="4525" y="2193"/>
                    </a:cubicBezTo>
                    <a:cubicBezTo>
                      <a:pt x="4549" y="2324"/>
                      <a:pt x="4620" y="2431"/>
                      <a:pt x="4739" y="2503"/>
                    </a:cubicBezTo>
                    <a:lnTo>
                      <a:pt x="5335" y="2872"/>
                    </a:lnTo>
                    <a:lnTo>
                      <a:pt x="3358" y="4872"/>
                    </a:lnTo>
                    <a:cubicBezTo>
                      <a:pt x="3297" y="4865"/>
                      <a:pt x="3237" y="4861"/>
                      <a:pt x="3177" y="4861"/>
                    </a:cubicBezTo>
                    <a:cubicBezTo>
                      <a:pt x="2398" y="4861"/>
                      <a:pt x="1751" y="5493"/>
                      <a:pt x="1751" y="6289"/>
                    </a:cubicBezTo>
                    <a:cubicBezTo>
                      <a:pt x="1751" y="6765"/>
                      <a:pt x="1989" y="7194"/>
                      <a:pt x="2346" y="7444"/>
                    </a:cubicBezTo>
                    <a:lnTo>
                      <a:pt x="2346" y="8397"/>
                    </a:lnTo>
                    <a:cubicBezTo>
                      <a:pt x="2346" y="8492"/>
                      <a:pt x="2417" y="8563"/>
                      <a:pt x="2513" y="8563"/>
                    </a:cubicBezTo>
                    <a:cubicBezTo>
                      <a:pt x="2596" y="8563"/>
                      <a:pt x="2679" y="8492"/>
                      <a:pt x="2679" y="8397"/>
                    </a:cubicBezTo>
                    <a:lnTo>
                      <a:pt x="2679" y="7623"/>
                    </a:lnTo>
                    <a:cubicBezTo>
                      <a:pt x="2828" y="7675"/>
                      <a:pt x="2995" y="7708"/>
                      <a:pt x="3163" y="7708"/>
                    </a:cubicBezTo>
                    <a:cubicBezTo>
                      <a:pt x="3224" y="7708"/>
                      <a:pt x="3286" y="7704"/>
                      <a:pt x="3346" y="7694"/>
                    </a:cubicBezTo>
                    <a:lnTo>
                      <a:pt x="3346" y="9706"/>
                    </a:lnTo>
                    <a:lnTo>
                      <a:pt x="2679" y="9706"/>
                    </a:lnTo>
                    <a:lnTo>
                      <a:pt x="2679" y="9028"/>
                    </a:lnTo>
                    <a:cubicBezTo>
                      <a:pt x="2679" y="8932"/>
                      <a:pt x="2596" y="8861"/>
                      <a:pt x="2513" y="8861"/>
                    </a:cubicBezTo>
                    <a:cubicBezTo>
                      <a:pt x="2417" y="8861"/>
                      <a:pt x="2346" y="8932"/>
                      <a:pt x="2346" y="9028"/>
                    </a:cubicBezTo>
                    <a:lnTo>
                      <a:pt x="2346" y="9706"/>
                    </a:lnTo>
                    <a:lnTo>
                      <a:pt x="989" y="9706"/>
                    </a:lnTo>
                    <a:cubicBezTo>
                      <a:pt x="441" y="9706"/>
                      <a:pt x="1" y="10159"/>
                      <a:pt x="1" y="10706"/>
                    </a:cubicBezTo>
                    <a:lnTo>
                      <a:pt x="1" y="11183"/>
                    </a:lnTo>
                    <a:cubicBezTo>
                      <a:pt x="1" y="11266"/>
                      <a:pt x="72" y="11349"/>
                      <a:pt x="155" y="11349"/>
                    </a:cubicBezTo>
                    <a:lnTo>
                      <a:pt x="6918" y="11349"/>
                    </a:lnTo>
                    <a:cubicBezTo>
                      <a:pt x="7001" y="11349"/>
                      <a:pt x="7085" y="11266"/>
                      <a:pt x="7085" y="11183"/>
                    </a:cubicBezTo>
                    <a:lnTo>
                      <a:pt x="7085" y="10706"/>
                    </a:lnTo>
                    <a:cubicBezTo>
                      <a:pt x="7085" y="10159"/>
                      <a:pt x="6632" y="9706"/>
                      <a:pt x="6085" y="9706"/>
                    </a:cubicBezTo>
                    <a:lnTo>
                      <a:pt x="5846" y="9706"/>
                    </a:lnTo>
                    <a:lnTo>
                      <a:pt x="5846" y="9397"/>
                    </a:lnTo>
                    <a:cubicBezTo>
                      <a:pt x="5846" y="9004"/>
                      <a:pt x="5537" y="8682"/>
                      <a:pt x="5132" y="8682"/>
                    </a:cubicBezTo>
                    <a:lnTo>
                      <a:pt x="4894" y="8682"/>
                    </a:lnTo>
                    <a:cubicBezTo>
                      <a:pt x="4501" y="8682"/>
                      <a:pt x="4180" y="9004"/>
                      <a:pt x="4180" y="9397"/>
                    </a:cubicBezTo>
                    <a:lnTo>
                      <a:pt x="4180" y="9706"/>
                    </a:lnTo>
                    <a:lnTo>
                      <a:pt x="3668" y="9706"/>
                    </a:lnTo>
                    <a:lnTo>
                      <a:pt x="3668" y="7611"/>
                    </a:lnTo>
                    <a:cubicBezTo>
                      <a:pt x="4465" y="7313"/>
                      <a:pt x="4823" y="6384"/>
                      <a:pt x="4442" y="5646"/>
                    </a:cubicBezTo>
                    <a:lnTo>
                      <a:pt x="6370" y="3717"/>
                    </a:lnTo>
                    <a:lnTo>
                      <a:pt x="7585" y="5801"/>
                    </a:lnTo>
                    <a:cubicBezTo>
                      <a:pt x="7670" y="5947"/>
                      <a:pt x="7817" y="6018"/>
                      <a:pt x="7962" y="6018"/>
                    </a:cubicBezTo>
                    <a:cubicBezTo>
                      <a:pt x="8100" y="6018"/>
                      <a:pt x="8235" y="5953"/>
                      <a:pt x="8311" y="5825"/>
                    </a:cubicBezTo>
                    <a:lnTo>
                      <a:pt x="8716" y="5182"/>
                    </a:lnTo>
                    <a:lnTo>
                      <a:pt x="9014" y="5360"/>
                    </a:lnTo>
                    <a:cubicBezTo>
                      <a:pt x="9273" y="5514"/>
                      <a:pt x="9548" y="5584"/>
                      <a:pt x="9813" y="5584"/>
                    </a:cubicBezTo>
                    <a:cubicBezTo>
                      <a:pt x="10740" y="5584"/>
                      <a:pt x="11564" y="4739"/>
                      <a:pt x="11323" y="3694"/>
                    </a:cubicBezTo>
                    <a:cubicBezTo>
                      <a:pt x="11145" y="2908"/>
                      <a:pt x="10490" y="2670"/>
                      <a:pt x="10359" y="2562"/>
                    </a:cubicBezTo>
                    <a:lnTo>
                      <a:pt x="10764" y="1920"/>
                    </a:lnTo>
                    <a:cubicBezTo>
                      <a:pt x="10942" y="1658"/>
                      <a:pt x="10740" y="1300"/>
                      <a:pt x="10430" y="1265"/>
                    </a:cubicBezTo>
                    <a:lnTo>
                      <a:pt x="9359" y="1181"/>
                    </a:lnTo>
                    <a:cubicBezTo>
                      <a:pt x="9353" y="1180"/>
                      <a:pt x="9346" y="1180"/>
                      <a:pt x="9340" y="1180"/>
                    </a:cubicBezTo>
                    <a:cubicBezTo>
                      <a:pt x="9262" y="1180"/>
                      <a:pt x="9180" y="1247"/>
                      <a:pt x="9180" y="1324"/>
                    </a:cubicBezTo>
                    <a:cubicBezTo>
                      <a:pt x="9168" y="1419"/>
                      <a:pt x="9240" y="1503"/>
                      <a:pt x="9335" y="1503"/>
                    </a:cubicBezTo>
                    <a:lnTo>
                      <a:pt x="10407" y="1598"/>
                    </a:lnTo>
                    <a:cubicBezTo>
                      <a:pt x="10478" y="1598"/>
                      <a:pt x="10526" y="1681"/>
                      <a:pt x="10478" y="1741"/>
                    </a:cubicBezTo>
                    <a:cubicBezTo>
                      <a:pt x="10109" y="2324"/>
                      <a:pt x="8347" y="5134"/>
                      <a:pt x="8049" y="5610"/>
                    </a:cubicBezTo>
                    <a:cubicBezTo>
                      <a:pt x="8025" y="5640"/>
                      <a:pt x="7993" y="5655"/>
                      <a:pt x="7961" y="5655"/>
                    </a:cubicBezTo>
                    <a:cubicBezTo>
                      <a:pt x="7930" y="5655"/>
                      <a:pt x="7900" y="5640"/>
                      <a:pt x="7882" y="5610"/>
                    </a:cubicBezTo>
                    <a:lnTo>
                      <a:pt x="6525" y="3313"/>
                    </a:lnTo>
                    <a:lnTo>
                      <a:pt x="6513" y="3277"/>
                    </a:lnTo>
                    <a:lnTo>
                      <a:pt x="7704" y="1372"/>
                    </a:lnTo>
                    <a:lnTo>
                      <a:pt x="8704" y="1467"/>
                    </a:lnTo>
                    <a:cubicBezTo>
                      <a:pt x="8710" y="1468"/>
                      <a:pt x="8716" y="1468"/>
                      <a:pt x="8722" y="1468"/>
                    </a:cubicBezTo>
                    <a:cubicBezTo>
                      <a:pt x="8801" y="1468"/>
                      <a:pt x="8883" y="1401"/>
                      <a:pt x="8883" y="1312"/>
                    </a:cubicBezTo>
                    <a:cubicBezTo>
                      <a:pt x="8894" y="1229"/>
                      <a:pt x="8823" y="1134"/>
                      <a:pt x="8728" y="1134"/>
                    </a:cubicBezTo>
                    <a:lnTo>
                      <a:pt x="7656" y="1050"/>
                    </a:lnTo>
                    <a:lnTo>
                      <a:pt x="6216" y="134"/>
                    </a:lnTo>
                    <a:cubicBezTo>
                      <a:pt x="6133" y="84"/>
                      <a:pt x="6042" y="60"/>
                      <a:pt x="5952" y="60"/>
                    </a:cubicBezTo>
                    <a:cubicBezTo>
                      <a:pt x="5781" y="60"/>
                      <a:pt x="5614" y="145"/>
                      <a:pt x="5513" y="300"/>
                    </a:cubicBezTo>
                    <a:lnTo>
                      <a:pt x="5418" y="467"/>
                    </a:lnTo>
                    <a:lnTo>
                      <a:pt x="4775" y="62"/>
                    </a:lnTo>
                    <a:cubicBezTo>
                      <a:pt x="4708" y="21"/>
                      <a:pt x="4633" y="1"/>
                      <a:pt x="455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endParaRPr sz="18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6201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3C601BBC-1E3B-4177-BF94-E88895D1B068}"/>
              </a:ext>
            </a:extLst>
          </p:cNvPr>
          <p:cNvSpPr txBox="1">
            <a:spLocks/>
          </p:cNvSpPr>
          <p:nvPr/>
        </p:nvSpPr>
        <p:spPr>
          <a:xfrm>
            <a:off x="0" y="-13105"/>
            <a:ext cx="12192000" cy="1130705"/>
          </a:xfrm>
          <a:prstGeom prst="rect">
            <a:avLst/>
          </a:prstGeom>
          <a:solidFill>
            <a:srgbClr val="245A8C"/>
          </a:solidFill>
        </p:spPr>
        <p:txBody>
          <a:bodyPr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b="1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  <a:cs typeface="Arial" panose="020B0604020202020204" pitchFamily="34" charset="0"/>
              </a:defRPr>
            </a:lvl1pPr>
          </a:lstStyle>
          <a:p>
            <a:pPr lvl="0"/>
            <a:endParaRPr lang="ru-RU" sz="2400" dirty="0">
              <a:latin typeface="+mj-lt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14256" y="-13105"/>
            <a:ext cx="11756834" cy="1130705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00000"/>
              </a:lnSpc>
            </a:pPr>
            <a:r>
              <a:rPr lang="uz-Cyrl-UZ" sz="2800" b="1" dirty="0">
                <a:latin typeface="Arial" pitchFamily="34" charset="0"/>
              </a:rPr>
              <a:t>УЧАСТКА САЙЛОВ КОМИССИЯЛАРИ ЖОЙЛАШГАН БИНОЛАР </a:t>
            </a:r>
          </a:p>
          <a:p>
            <a:pPr lvl="0" algn="ctr">
              <a:lnSpc>
                <a:spcPct val="100000"/>
              </a:lnSpc>
            </a:pPr>
            <a:r>
              <a:rPr lang="uz-Cyrl-UZ" sz="2800" b="1" dirty="0">
                <a:latin typeface="Arial" pitchFamily="34" charset="0"/>
              </a:rPr>
              <a:t>ВА ХОНАЛАРНИ ЖИҲОЗЛАШ</a:t>
            </a:r>
            <a:endParaRPr lang="ru-RU" sz="2800" b="1" dirty="0"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9868" y="1183182"/>
            <a:ext cx="114415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9388" algn="ctr"/>
            <a:r>
              <a:rPr lang="uz-Cyrl-UZ" sz="2000" b="1" dirty="0" smtClean="0">
                <a:latin typeface="Arial" pitchFamily="34" charset="0"/>
                <a:cs typeface="Arial" pitchFamily="34" charset="0"/>
              </a:rPr>
              <a:t>3-стенд</a:t>
            </a:r>
            <a:r>
              <a:rPr lang="uz-Cyrl-UZ" sz="2000" b="1" dirty="0">
                <a:latin typeface="Arial" pitchFamily="34" charset="0"/>
                <a:cs typeface="Arial" pitchFamily="34" charset="0"/>
              </a:rPr>
              <a:t>:</a:t>
            </a:r>
            <a:r>
              <a:rPr lang="uz-Cyrl-UZ" sz="2000" dirty="0">
                <a:latin typeface="Arial" pitchFamily="34" charset="0"/>
                <a:cs typeface="Arial" pitchFamily="34" charset="0"/>
              </a:rPr>
              <a:t> рўйхатга олинган номзодларнинг Ўзбекистон Республикаси Марказий сайлов комиссияси томонидан нашр қилинган таржимаи ҳоли ва дастури.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068678" y="6285429"/>
            <a:ext cx="917740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000000"/>
              </a:buClr>
              <a:buSzPts val="1100"/>
            </a:pPr>
            <a:r>
              <a:rPr lang="uz-Cyrl-U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Изоҳ: </a:t>
            </a:r>
            <a:r>
              <a:rPr lang="uz-Cyrl-U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Стенднинг пастки чегарасининг ер сатҳидан баландлиги камида 80 см бўлиши керак.</a:t>
            </a:r>
            <a:endParaRPr lang="ru-RU" sz="1600" kern="0" dirty="0"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grpSp>
        <p:nvGrpSpPr>
          <p:cNvPr id="2" name="Группа 1"/>
          <p:cNvGrpSpPr/>
          <p:nvPr/>
        </p:nvGrpSpPr>
        <p:grpSpPr>
          <a:xfrm flipV="1">
            <a:off x="2073506" y="1918364"/>
            <a:ext cx="9172575" cy="3853786"/>
            <a:chOff x="2073506" y="1918364"/>
            <a:chExt cx="9172575" cy="3853786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2073506" y="1918364"/>
              <a:ext cx="9172575" cy="3853786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2283057" y="2105024"/>
              <a:ext cx="1562100" cy="3240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083282" y="2105024"/>
              <a:ext cx="1562100" cy="3240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5873982" y="2105024"/>
              <a:ext cx="1562100" cy="3240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7674207" y="2105024"/>
              <a:ext cx="1562100" cy="3240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9474432" y="2105024"/>
              <a:ext cx="1562100" cy="3240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3" name="Прямоугольник 32"/>
          <p:cNvSpPr/>
          <p:nvPr/>
        </p:nvSpPr>
        <p:spPr>
          <a:xfrm>
            <a:off x="2283057" y="3071902"/>
            <a:ext cx="156210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000000"/>
              </a:buClr>
              <a:buSzPts val="1100"/>
            </a:pPr>
            <a:r>
              <a:rPr lang="uz-Cyrl-UZ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А2</a:t>
            </a:r>
          </a:p>
          <a:p>
            <a:pPr lvl="0" algn="ctr">
              <a:buClr>
                <a:srgbClr val="000000"/>
              </a:buClr>
              <a:buSzPts val="1100"/>
            </a:pPr>
            <a:r>
              <a:rPr lang="uz-Cyrl-UZ" sz="1400" kern="0" dirty="0" smtClean="0"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Эни 42 см</a:t>
            </a:r>
          </a:p>
          <a:p>
            <a:pPr lvl="0" algn="ctr">
              <a:buClr>
                <a:srgbClr val="000000"/>
              </a:buClr>
              <a:buSzPts val="1100"/>
            </a:pPr>
            <a:r>
              <a:rPr lang="uz-Cyrl-UZ" sz="1400" kern="0" dirty="0" smtClean="0"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Бўйи 59,40 см</a:t>
            </a:r>
            <a:endParaRPr lang="ru-RU" sz="1400" kern="0" dirty="0"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083282" y="3071902"/>
            <a:ext cx="1562100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000000"/>
              </a:buClr>
              <a:buSzPts val="1100"/>
            </a:pPr>
            <a:r>
              <a:rPr lang="uz-Cyrl-UZ" sz="1700" dirty="0">
                <a:latin typeface="Arial" panose="020B0604020202020204" pitchFamily="34" charset="0"/>
                <a:cs typeface="Arial" panose="020B0604020202020204" pitchFamily="34" charset="0"/>
              </a:rPr>
              <a:t>А2</a:t>
            </a:r>
          </a:p>
          <a:p>
            <a:pPr lvl="0" algn="ctr">
              <a:buClr>
                <a:srgbClr val="000000"/>
              </a:buClr>
              <a:buSzPts val="1100"/>
            </a:pPr>
            <a:r>
              <a:rPr lang="uz-Cyrl-UZ" sz="1600" kern="0" dirty="0"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Эни 42 см</a:t>
            </a:r>
          </a:p>
          <a:p>
            <a:pPr lvl="0" algn="ctr">
              <a:buClr>
                <a:srgbClr val="000000"/>
              </a:buClr>
              <a:buSzPts val="1100"/>
            </a:pPr>
            <a:r>
              <a:rPr lang="uz-Cyrl-UZ" sz="1600" kern="0" dirty="0"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Бўйи 59,40 см</a:t>
            </a:r>
            <a:endParaRPr lang="ru-RU" sz="1600" kern="0" dirty="0"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873982" y="3071902"/>
            <a:ext cx="1562100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000000"/>
              </a:buClr>
              <a:buSzPts val="1100"/>
            </a:pPr>
            <a:r>
              <a:rPr lang="uz-Cyrl-UZ" sz="1700" dirty="0">
                <a:latin typeface="Arial" panose="020B0604020202020204" pitchFamily="34" charset="0"/>
                <a:cs typeface="Arial" panose="020B0604020202020204" pitchFamily="34" charset="0"/>
              </a:rPr>
              <a:t>А2</a:t>
            </a:r>
          </a:p>
          <a:p>
            <a:pPr lvl="0" algn="ctr">
              <a:buClr>
                <a:srgbClr val="000000"/>
              </a:buClr>
              <a:buSzPts val="1100"/>
            </a:pPr>
            <a:r>
              <a:rPr lang="uz-Cyrl-UZ" sz="1600" kern="0" dirty="0"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Эни 42 см</a:t>
            </a:r>
          </a:p>
          <a:p>
            <a:pPr lvl="0" algn="ctr">
              <a:buClr>
                <a:srgbClr val="000000"/>
              </a:buClr>
              <a:buSzPts val="1100"/>
            </a:pPr>
            <a:r>
              <a:rPr lang="uz-Cyrl-UZ" sz="1600" kern="0" dirty="0"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Бўйи 59,40 см</a:t>
            </a:r>
            <a:endParaRPr lang="ru-RU" sz="1600" kern="0" dirty="0"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674207" y="3071902"/>
            <a:ext cx="1562100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000000"/>
              </a:buClr>
              <a:buSzPts val="1100"/>
            </a:pPr>
            <a:r>
              <a:rPr lang="uz-Cyrl-UZ" sz="1700" dirty="0">
                <a:latin typeface="Arial" panose="020B0604020202020204" pitchFamily="34" charset="0"/>
                <a:cs typeface="Arial" panose="020B0604020202020204" pitchFamily="34" charset="0"/>
              </a:rPr>
              <a:t>А2</a:t>
            </a:r>
          </a:p>
          <a:p>
            <a:pPr lvl="0" algn="ctr">
              <a:buClr>
                <a:srgbClr val="000000"/>
              </a:buClr>
              <a:buSzPts val="1100"/>
            </a:pPr>
            <a:r>
              <a:rPr lang="uz-Cyrl-UZ" sz="1600" kern="0" dirty="0"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Эни 42 см</a:t>
            </a:r>
          </a:p>
          <a:p>
            <a:pPr lvl="0" algn="ctr">
              <a:buClr>
                <a:srgbClr val="000000"/>
              </a:buClr>
              <a:buSzPts val="1100"/>
            </a:pPr>
            <a:r>
              <a:rPr lang="uz-Cyrl-UZ" sz="1600" kern="0" dirty="0"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Бўйи 59,40 см</a:t>
            </a:r>
            <a:endParaRPr lang="ru-RU" sz="1600" kern="0" dirty="0"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9474432" y="3071902"/>
            <a:ext cx="1562100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000000"/>
              </a:buClr>
              <a:buSzPts val="1100"/>
            </a:pPr>
            <a:r>
              <a:rPr lang="uz-Cyrl-UZ" sz="1700" dirty="0">
                <a:latin typeface="Arial" panose="020B0604020202020204" pitchFamily="34" charset="0"/>
                <a:cs typeface="Arial" panose="020B0604020202020204" pitchFamily="34" charset="0"/>
              </a:rPr>
              <a:t>А2</a:t>
            </a:r>
          </a:p>
          <a:p>
            <a:pPr lvl="0" algn="ctr">
              <a:buClr>
                <a:srgbClr val="000000"/>
              </a:buClr>
              <a:buSzPts val="1100"/>
            </a:pPr>
            <a:r>
              <a:rPr lang="uz-Cyrl-UZ" sz="1600" kern="0" dirty="0"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Эни 42 см</a:t>
            </a:r>
          </a:p>
          <a:p>
            <a:pPr lvl="0" algn="ctr">
              <a:buClr>
                <a:srgbClr val="000000"/>
              </a:buClr>
              <a:buSzPts val="1100"/>
            </a:pPr>
            <a:r>
              <a:rPr lang="uz-Cyrl-UZ" sz="1600" kern="0" dirty="0"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rPr>
              <a:t>Бўйи 59,40 см</a:t>
            </a:r>
            <a:endParaRPr lang="ru-RU" sz="1600" kern="0" dirty="0"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138122" y="5942528"/>
            <a:ext cx="103382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000000"/>
              </a:buClr>
              <a:buSzPts val="1100"/>
            </a:pPr>
            <a:r>
              <a:rPr lang="uz-Cyrl-UZ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240 см</a:t>
            </a:r>
            <a:endParaRPr lang="ru-RU" sz="1700" kern="0" dirty="0"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915244" y="3425845"/>
            <a:ext cx="914754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000000"/>
              </a:buClr>
              <a:buSzPts val="1100"/>
            </a:pPr>
            <a:r>
              <a:rPr lang="uz-Cyrl-UZ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120 см</a:t>
            </a:r>
            <a:endParaRPr lang="ru-RU" sz="1700" kern="0" dirty="0"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>
            <a:off x="2073506" y="5772150"/>
            <a:ext cx="0" cy="335908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11246081" y="5772150"/>
            <a:ext cx="0" cy="335908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2073506" y="5940104"/>
            <a:ext cx="9172575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16200000">
            <a:off x="1900725" y="5604196"/>
            <a:ext cx="0" cy="335908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rot="16200000">
            <a:off x="1900724" y="1750410"/>
            <a:ext cx="0" cy="335908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V="1">
            <a:off x="1900725" y="1918365"/>
            <a:ext cx="0" cy="3853785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2283056" y="1970551"/>
            <a:ext cx="875347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000000"/>
              </a:buClr>
              <a:buSzPts val="1100"/>
            </a:pPr>
            <a:r>
              <a:rPr lang="uz-Cyrl-UZ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ЎЗБЕКИСТОН РЕСПУБЛИКАСИ ПРЕЗИДЕНТЛИГИГА НОМЗОДЛАР</a:t>
            </a:r>
            <a:endParaRPr lang="ru-RU" sz="1700" b="1" kern="0" dirty="0"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25863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2"/>
          <p:cNvSpPr>
            <a:spLocks noChangeArrowheads="1"/>
          </p:cNvSpPr>
          <p:nvPr/>
        </p:nvSpPr>
        <p:spPr bwMode="auto">
          <a:xfrm>
            <a:off x="0" y="29290"/>
            <a:ext cx="12317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0960" tIns="30480" rIns="60960" bIns="3048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200"/>
          </a:p>
        </p:txBody>
      </p:sp>
      <p:pic>
        <p:nvPicPr>
          <p:cNvPr id="8" name="Рисунок 7" descr="C:\Users\User\Desktop\photo_2021-04-20_23-47-3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37" t="16223" r="2541" b="2010"/>
          <a:stretch/>
        </p:blipFill>
        <p:spPr bwMode="auto">
          <a:xfrm>
            <a:off x="1791281" y="1926281"/>
            <a:ext cx="8609437" cy="473828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3C601BBC-1E3B-4177-BF94-E88895D1B068}"/>
              </a:ext>
            </a:extLst>
          </p:cNvPr>
          <p:cNvSpPr txBox="1">
            <a:spLocks/>
          </p:cNvSpPr>
          <p:nvPr/>
        </p:nvSpPr>
        <p:spPr>
          <a:xfrm>
            <a:off x="0" y="-13106"/>
            <a:ext cx="12192000" cy="790869"/>
          </a:xfrm>
          <a:prstGeom prst="rect">
            <a:avLst/>
          </a:prstGeom>
          <a:solidFill>
            <a:srgbClr val="245A8C"/>
          </a:solidFill>
        </p:spPr>
        <p:txBody>
          <a:bodyPr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b="1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  <a:cs typeface="Arial" panose="020B0604020202020204" pitchFamily="34" charset="0"/>
              </a:defRPr>
            </a:lvl1pPr>
          </a:lstStyle>
          <a:p>
            <a:pPr lvl="0"/>
            <a:endParaRPr lang="ru-RU" sz="2400" dirty="0">
              <a:latin typeface="+mj-lt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14256" y="-13106"/>
            <a:ext cx="11756834" cy="790869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uz-Cyrl-UZ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ОВОЗ БЕРИШ ХОНАЛАРИНИ ЖИҲОЗЛАШГА ДОИР ТАЛАБЛАР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923252" y="945797"/>
            <a:ext cx="44774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z-Cyrl-UZ" sz="1400" dirty="0" smtClean="0">
                <a:latin typeface="Arial" pitchFamily="34" charset="0"/>
                <a:cs typeface="Arial" pitchFamily="34" charset="0"/>
              </a:rPr>
              <a:t>Ўзбекистон Республикаси Президенти сайловини ўтказувчи участка сайлов комиссияларининг фаолияти тартиби тўғрисидаги низомга</a:t>
            </a:r>
          </a:p>
          <a:p>
            <a:pPr algn="ctr"/>
            <a:r>
              <a:rPr lang="uz-Cyrl-UZ" sz="1400" dirty="0" smtClean="0">
                <a:latin typeface="Arial" pitchFamily="34" charset="0"/>
                <a:cs typeface="Arial" pitchFamily="34" charset="0"/>
              </a:rPr>
              <a:t>6-ИЛОВА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71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2"/>
          <p:cNvSpPr>
            <a:spLocks noChangeArrowheads="1"/>
          </p:cNvSpPr>
          <p:nvPr/>
        </p:nvSpPr>
        <p:spPr bwMode="auto">
          <a:xfrm>
            <a:off x="0" y="29290"/>
            <a:ext cx="12317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0960" tIns="30480" rIns="60960" bIns="3048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200"/>
          </a:p>
        </p:txBody>
      </p:sp>
      <p:pic>
        <p:nvPicPr>
          <p:cNvPr id="8" name="Рисунок 7" descr="C:\Users\User\Desktop\photo_2021-04-20_23-48-4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4" t="4539" r="7548" b="3440"/>
          <a:stretch/>
        </p:blipFill>
        <p:spPr bwMode="auto">
          <a:xfrm>
            <a:off x="1787955" y="1266857"/>
            <a:ext cx="8609436" cy="496688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3C601BBC-1E3B-4177-BF94-E88895D1B068}"/>
              </a:ext>
            </a:extLst>
          </p:cNvPr>
          <p:cNvSpPr txBox="1">
            <a:spLocks/>
          </p:cNvSpPr>
          <p:nvPr/>
        </p:nvSpPr>
        <p:spPr>
          <a:xfrm>
            <a:off x="0" y="-13106"/>
            <a:ext cx="12192000" cy="790869"/>
          </a:xfrm>
          <a:prstGeom prst="rect">
            <a:avLst/>
          </a:prstGeom>
          <a:solidFill>
            <a:srgbClr val="245A8C"/>
          </a:solidFill>
        </p:spPr>
        <p:txBody>
          <a:bodyPr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b="1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  <a:cs typeface="Arial" panose="020B0604020202020204" pitchFamily="34" charset="0"/>
              </a:defRPr>
            </a:lvl1pPr>
          </a:lstStyle>
          <a:p>
            <a:pPr lvl="0"/>
            <a:endParaRPr lang="ru-RU" sz="2400" dirty="0">
              <a:latin typeface="+mj-lt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14256" y="-13106"/>
            <a:ext cx="11756834" cy="790869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uz-Cyrl-UZ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ОВОЗ БЕРИШ ХОНАЛАРИНИ ЖИҲОЗЛАШГА ДОИР ТАЛАБЛАР</a:t>
            </a:r>
          </a:p>
        </p:txBody>
      </p:sp>
    </p:spTree>
    <p:extLst>
      <p:ext uri="{BB962C8B-B14F-4D97-AF65-F5344CB8AC3E}">
        <p14:creationId xmlns:p14="http://schemas.microsoft.com/office/powerpoint/2010/main" val="256776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733361" y="2324"/>
            <a:ext cx="9458639" cy="55292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148" y="1328772"/>
            <a:ext cx="9763756" cy="5529228"/>
          </a:xfrm>
          <a:prstGeom prst="rect">
            <a:avLst/>
          </a:prstGeom>
        </p:spPr>
      </p:pic>
      <p:sp>
        <p:nvSpPr>
          <p:cNvPr id="5" name="Текст 2"/>
          <p:cNvSpPr txBox="1">
            <a:spLocks/>
          </p:cNvSpPr>
          <p:nvPr/>
        </p:nvSpPr>
        <p:spPr>
          <a:xfrm>
            <a:off x="3170465" y="2774042"/>
            <a:ext cx="6705600" cy="12192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z-Cyrl-UZ" sz="3600" b="1" smtClean="0">
                <a:solidFill>
                  <a:srgbClr val="245A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ЭЪТИБОРИНГИЗ УЧУН РАҲМАТ!</a:t>
            </a:r>
            <a:endParaRPr lang="ru-RU" sz="3600" b="1" dirty="0">
              <a:solidFill>
                <a:srgbClr val="245A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2"/>
          <p:cNvGrpSpPr/>
          <p:nvPr/>
        </p:nvGrpSpPr>
        <p:grpSpPr>
          <a:xfrm>
            <a:off x="0" y="4997873"/>
            <a:ext cx="889000" cy="1860127"/>
            <a:chOff x="0" y="0"/>
            <a:chExt cx="2653030" cy="2654300"/>
          </a:xfrm>
        </p:grpSpPr>
        <p:sp>
          <p:nvSpPr>
            <p:cNvPr id="7" name="Freeform 3"/>
            <p:cNvSpPr/>
            <p:nvPr/>
          </p:nvSpPr>
          <p:spPr>
            <a:xfrm>
              <a:off x="0" y="0"/>
              <a:ext cx="2653030" cy="2654300"/>
            </a:xfrm>
            <a:custGeom>
              <a:avLst/>
              <a:gdLst/>
              <a:ahLst/>
              <a:cxnLst/>
              <a:rect l="l" t="t" r="r" b="b"/>
              <a:pathLst>
                <a:path w="2653030" h="2654300">
                  <a:moveTo>
                    <a:pt x="0" y="1535430"/>
                  </a:moveTo>
                  <a:lnTo>
                    <a:pt x="0" y="1463040"/>
                  </a:lnTo>
                  <a:lnTo>
                    <a:pt x="1463040" y="0"/>
                  </a:lnTo>
                  <a:lnTo>
                    <a:pt x="1535430" y="0"/>
                  </a:lnTo>
                  <a:lnTo>
                    <a:pt x="0" y="1535430"/>
                  </a:lnTo>
                  <a:close/>
                  <a:moveTo>
                    <a:pt x="1681480" y="0"/>
                  </a:moveTo>
                  <a:lnTo>
                    <a:pt x="1609090" y="0"/>
                  </a:lnTo>
                  <a:lnTo>
                    <a:pt x="0" y="1607820"/>
                  </a:lnTo>
                  <a:lnTo>
                    <a:pt x="0" y="1680210"/>
                  </a:lnTo>
                  <a:lnTo>
                    <a:pt x="1681480" y="0"/>
                  </a:lnTo>
                  <a:close/>
                  <a:moveTo>
                    <a:pt x="1390650" y="0"/>
                  </a:moveTo>
                  <a:lnTo>
                    <a:pt x="1318260" y="0"/>
                  </a:lnTo>
                  <a:lnTo>
                    <a:pt x="0" y="1318260"/>
                  </a:lnTo>
                  <a:lnTo>
                    <a:pt x="0" y="1390650"/>
                  </a:lnTo>
                  <a:lnTo>
                    <a:pt x="1390650" y="0"/>
                  </a:lnTo>
                  <a:close/>
                  <a:moveTo>
                    <a:pt x="1245870" y="0"/>
                  </a:moveTo>
                  <a:lnTo>
                    <a:pt x="1173480" y="0"/>
                  </a:lnTo>
                  <a:lnTo>
                    <a:pt x="0" y="1173480"/>
                  </a:lnTo>
                  <a:lnTo>
                    <a:pt x="0" y="1245870"/>
                  </a:lnTo>
                  <a:lnTo>
                    <a:pt x="1245870" y="0"/>
                  </a:lnTo>
                  <a:close/>
                  <a:moveTo>
                    <a:pt x="1826260" y="0"/>
                  </a:moveTo>
                  <a:lnTo>
                    <a:pt x="1753870" y="0"/>
                  </a:lnTo>
                  <a:lnTo>
                    <a:pt x="0" y="1753870"/>
                  </a:lnTo>
                  <a:lnTo>
                    <a:pt x="0" y="1826260"/>
                  </a:lnTo>
                  <a:lnTo>
                    <a:pt x="1826260" y="0"/>
                  </a:lnTo>
                  <a:close/>
                  <a:moveTo>
                    <a:pt x="2260600" y="0"/>
                  </a:moveTo>
                  <a:lnTo>
                    <a:pt x="2188210" y="0"/>
                  </a:lnTo>
                  <a:lnTo>
                    <a:pt x="0" y="2188210"/>
                  </a:lnTo>
                  <a:lnTo>
                    <a:pt x="0" y="2260600"/>
                  </a:lnTo>
                  <a:lnTo>
                    <a:pt x="2260600" y="0"/>
                  </a:lnTo>
                  <a:close/>
                  <a:moveTo>
                    <a:pt x="2551430" y="0"/>
                  </a:moveTo>
                  <a:lnTo>
                    <a:pt x="2479040" y="0"/>
                  </a:lnTo>
                  <a:lnTo>
                    <a:pt x="0" y="2479040"/>
                  </a:lnTo>
                  <a:lnTo>
                    <a:pt x="0" y="2551430"/>
                  </a:lnTo>
                  <a:lnTo>
                    <a:pt x="2551430" y="0"/>
                  </a:lnTo>
                  <a:close/>
                  <a:moveTo>
                    <a:pt x="2405380" y="0"/>
                  </a:moveTo>
                  <a:lnTo>
                    <a:pt x="2332990" y="0"/>
                  </a:lnTo>
                  <a:lnTo>
                    <a:pt x="0" y="2332990"/>
                  </a:lnTo>
                  <a:lnTo>
                    <a:pt x="0" y="2405380"/>
                  </a:lnTo>
                  <a:lnTo>
                    <a:pt x="2405380" y="0"/>
                  </a:lnTo>
                  <a:close/>
                  <a:moveTo>
                    <a:pt x="2115820" y="0"/>
                  </a:moveTo>
                  <a:lnTo>
                    <a:pt x="2043430" y="0"/>
                  </a:lnTo>
                  <a:lnTo>
                    <a:pt x="0" y="2043430"/>
                  </a:lnTo>
                  <a:lnTo>
                    <a:pt x="0" y="2115820"/>
                  </a:lnTo>
                  <a:lnTo>
                    <a:pt x="2115820" y="0"/>
                  </a:lnTo>
                  <a:close/>
                  <a:moveTo>
                    <a:pt x="375920" y="0"/>
                  </a:moveTo>
                  <a:lnTo>
                    <a:pt x="303530" y="0"/>
                  </a:lnTo>
                  <a:lnTo>
                    <a:pt x="0" y="303530"/>
                  </a:lnTo>
                  <a:lnTo>
                    <a:pt x="0" y="375920"/>
                  </a:lnTo>
                  <a:lnTo>
                    <a:pt x="375920" y="0"/>
                  </a:lnTo>
                  <a:close/>
                  <a:moveTo>
                    <a:pt x="1101090" y="0"/>
                  </a:moveTo>
                  <a:lnTo>
                    <a:pt x="1028700" y="0"/>
                  </a:lnTo>
                  <a:lnTo>
                    <a:pt x="0" y="1028700"/>
                  </a:lnTo>
                  <a:lnTo>
                    <a:pt x="0" y="1101090"/>
                  </a:lnTo>
                  <a:lnTo>
                    <a:pt x="1101090" y="0"/>
                  </a:lnTo>
                  <a:close/>
                  <a:moveTo>
                    <a:pt x="2653030" y="0"/>
                  </a:moveTo>
                  <a:lnTo>
                    <a:pt x="2623820" y="0"/>
                  </a:lnTo>
                  <a:lnTo>
                    <a:pt x="0" y="2623820"/>
                  </a:lnTo>
                  <a:lnTo>
                    <a:pt x="0" y="2653030"/>
                  </a:lnTo>
                  <a:lnTo>
                    <a:pt x="43180" y="2653030"/>
                  </a:lnTo>
                  <a:lnTo>
                    <a:pt x="2653030" y="43180"/>
                  </a:lnTo>
                  <a:lnTo>
                    <a:pt x="2653030" y="0"/>
                  </a:lnTo>
                  <a:close/>
                  <a:moveTo>
                    <a:pt x="520700" y="0"/>
                  </a:moveTo>
                  <a:lnTo>
                    <a:pt x="448310" y="0"/>
                  </a:lnTo>
                  <a:lnTo>
                    <a:pt x="0" y="448310"/>
                  </a:lnTo>
                  <a:lnTo>
                    <a:pt x="0" y="520700"/>
                  </a:lnTo>
                  <a:lnTo>
                    <a:pt x="520700" y="0"/>
                  </a:lnTo>
                  <a:close/>
                  <a:moveTo>
                    <a:pt x="85090" y="0"/>
                  </a:moveTo>
                  <a:lnTo>
                    <a:pt x="12700" y="0"/>
                  </a:lnTo>
                  <a:lnTo>
                    <a:pt x="0" y="12700"/>
                  </a:lnTo>
                  <a:lnTo>
                    <a:pt x="0" y="85090"/>
                  </a:lnTo>
                  <a:lnTo>
                    <a:pt x="85090" y="0"/>
                  </a:lnTo>
                  <a:close/>
                  <a:moveTo>
                    <a:pt x="231140" y="0"/>
                  </a:moveTo>
                  <a:lnTo>
                    <a:pt x="158750" y="0"/>
                  </a:lnTo>
                  <a:lnTo>
                    <a:pt x="0" y="157480"/>
                  </a:lnTo>
                  <a:lnTo>
                    <a:pt x="0" y="229870"/>
                  </a:lnTo>
                  <a:lnTo>
                    <a:pt x="231140" y="0"/>
                  </a:lnTo>
                  <a:close/>
                  <a:moveTo>
                    <a:pt x="0" y="956310"/>
                  </a:moveTo>
                  <a:lnTo>
                    <a:pt x="956310" y="0"/>
                  </a:lnTo>
                  <a:lnTo>
                    <a:pt x="883920" y="0"/>
                  </a:lnTo>
                  <a:lnTo>
                    <a:pt x="0" y="882650"/>
                  </a:lnTo>
                  <a:lnTo>
                    <a:pt x="0" y="956310"/>
                  </a:lnTo>
                  <a:close/>
                  <a:moveTo>
                    <a:pt x="665480" y="0"/>
                  </a:moveTo>
                  <a:lnTo>
                    <a:pt x="593090" y="0"/>
                  </a:lnTo>
                  <a:lnTo>
                    <a:pt x="0" y="593090"/>
                  </a:lnTo>
                  <a:lnTo>
                    <a:pt x="0" y="665480"/>
                  </a:lnTo>
                  <a:lnTo>
                    <a:pt x="665480" y="0"/>
                  </a:lnTo>
                  <a:close/>
                  <a:moveTo>
                    <a:pt x="810260" y="0"/>
                  </a:moveTo>
                  <a:lnTo>
                    <a:pt x="737870" y="0"/>
                  </a:lnTo>
                  <a:lnTo>
                    <a:pt x="0" y="737870"/>
                  </a:lnTo>
                  <a:lnTo>
                    <a:pt x="0" y="810260"/>
                  </a:lnTo>
                  <a:lnTo>
                    <a:pt x="810260" y="0"/>
                  </a:lnTo>
                  <a:close/>
                  <a:moveTo>
                    <a:pt x="1971040" y="0"/>
                  </a:moveTo>
                  <a:lnTo>
                    <a:pt x="1898650" y="0"/>
                  </a:lnTo>
                  <a:lnTo>
                    <a:pt x="0" y="1898650"/>
                  </a:lnTo>
                  <a:lnTo>
                    <a:pt x="0" y="1971040"/>
                  </a:lnTo>
                  <a:lnTo>
                    <a:pt x="1971040" y="0"/>
                  </a:lnTo>
                  <a:close/>
                  <a:moveTo>
                    <a:pt x="2653030" y="1783080"/>
                  </a:moveTo>
                  <a:lnTo>
                    <a:pt x="2653030" y="1710690"/>
                  </a:lnTo>
                  <a:lnTo>
                    <a:pt x="1710690" y="2653030"/>
                  </a:lnTo>
                  <a:lnTo>
                    <a:pt x="1783080" y="2653030"/>
                  </a:lnTo>
                  <a:lnTo>
                    <a:pt x="2653030" y="1783080"/>
                  </a:lnTo>
                  <a:close/>
                  <a:moveTo>
                    <a:pt x="2653030" y="1927860"/>
                  </a:moveTo>
                  <a:lnTo>
                    <a:pt x="2653030" y="1855470"/>
                  </a:lnTo>
                  <a:lnTo>
                    <a:pt x="1855470" y="2653030"/>
                  </a:lnTo>
                  <a:lnTo>
                    <a:pt x="1927860" y="2653030"/>
                  </a:lnTo>
                  <a:lnTo>
                    <a:pt x="2653030" y="1927860"/>
                  </a:lnTo>
                  <a:close/>
                  <a:moveTo>
                    <a:pt x="2653030" y="2072640"/>
                  </a:moveTo>
                  <a:lnTo>
                    <a:pt x="2653030" y="2000250"/>
                  </a:lnTo>
                  <a:lnTo>
                    <a:pt x="2000250" y="2653030"/>
                  </a:lnTo>
                  <a:lnTo>
                    <a:pt x="2072640" y="2653030"/>
                  </a:lnTo>
                  <a:lnTo>
                    <a:pt x="2653030" y="2072640"/>
                  </a:lnTo>
                  <a:close/>
                  <a:moveTo>
                    <a:pt x="2653030" y="1638300"/>
                  </a:moveTo>
                  <a:lnTo>
                    <a:pt x="2653030" y="1565910"/>
                  </a:lnTo>
                  <a:lnTo>
                    <a:pt x="1564640" y="2654300"/>
                  </a:lnTo>
                  <a:lnTo>
                    <a:pt x="1637030" y="2654300"/>
                  </a:lnTo>
                  <a:lnTo>
                    <a:pt x="2653030" y="1638300"/>
                  </a:lnTo>
                  <a:close/>
                  <a:moveTo>
                    <a:pt x="2217420" y="2653030"/>
                  </a:moveTo>
                  <a:lnTo>
                    <a:pt x="2653030" y="2217420"/>
                  </a:lnTo>
                  <a:lnTo>
                    <a:pt x="2653030" y="2145030"/>
                  </a:lnTo>
                  <a:lnTo>
                    <a:pt x="2145030" y="2653030"/>
                  </a:lnTo>
                  <a:lnTo>
                    <a:pt x="2217420" y="2653030"/>
                  </a:lnTo>
                  <a:close/>
                  <a:moveTo>
                    <a:pt x="2653030" y="2580640"/>
                  </a:moveTo>
                  <a:lnTo>
                    <a:pt x="2580640" y="2653030"/>
                  </a:lnTo>
                  <a:lnTo>
                    <a:pt x="2653030" y="2653030"/>
                  </a:lnTo>
                  <a:lnTo>
                    <a:pt x="2653030" y="2580640"/>
                  </a:lnTo>
                  <a:close/>
                  <a:moveTo>
                    <a:pt x="2653030" y="2508250"/>
                  </a:moveTo>
                  <a:lnTo>
                    <a:pt x="2653030" y="2435860"/>
                  </a:lnTo>
                  <a:lnTo>
                    <a:pt x="2435860" y="2653030"/>
                  </a:lnTo>
                  <a:lnTo>
                    <a:pt x="2508250" y="2653030"/>
                  </a:lnTo>
                  <a:lnTo>
                    <a:pt x="2653030" y="2508250"/>
                  </a:lnTo>
                  <a:close/>
                  <a:moveTo>
                    <a:pt x="2653030" y="2363470"/>
                  </a:moveTo>
                  <a:lnTo>
                    <a:pt x="2653030" y="2291080"/>
                  </a:lnTo>
                  <a:lnTo>
                    <a:pt x="2291080" y="2653030"/>
                  </a:lnTo>
                  <a:lnTo>
                    <a:pt x="2363470" y="2653030"/>
                  </a:lnTo>
                  <a:lnTo>
                    <a:pt x="2653030" y="2363470"/>
                  </a:lnTo>
                  <a:close/>
                  <a:moveTo>
                    <a:pt x="2653030" y="1492250"/>
                  </a:moveTo>
                  <a:lnTo>
                    <a:pt x="2653030" y="1419860"/>
                  </a:lnTo>
                  <a:lnTo>
                    <a:pt x="1419860" y="2653030"/>
                  </a:lnTo>
                  <a:lnTo>
                    <a:pt x="1492250" y="2653030"/>
                  </a:lnTo>
                  <a:lnTo>
                    <a:pt x="2653030" y="1492250"/>
                  </a:lnTo>
                  <a:close/>
                  <a:moveTo>
                    <a:pt x="2653030" y="187960"/>
                  </a:moveTo>
                  <a:lnTo>
                    <a:pt x="2653030" y="115570"/>
                  </a:lnTo>
                  <a:lnTo>
                    <a:pt x="115570" y="2653030"/>
                  </a:lnTo>
                  <a:lnTo>
                    <a:pt x="187960" y="2653030"/>
                  </a:lnTo>
                  <a:lnTo>
                    <a:pt x="2653030" y="187960"/>
                  </a:lnTo>
                  <a:close/>
                  <a:moveTo>
                    <a:pt x="2653030" y="622300"/>
                  </a:moveTo>
                  <a:lnTo>
                    <a:pt x="2653030" y="549910"/>
                  </a:lnTo>
                  <a:lnTo>
                    <a:pt x="549910" y="2653030"/>
                  </a:lnTo>
                  <a:lnTo>
                    <a:pt x="622300" y="2653030"/>
                  </a:lnTo>
                  <a:lnTo>
                    <a:pt x="2653030" y="622300"/>
                  </a:lnTo>
                  <a:close/>
                  <a:moveTo>
                    <a:pt x="2653030" y="477520"/>
                  </a:moveTo>
                  <a:lnTo>
                    <a:pt x="2653030" y="405130"/>
                  </a:lnTo>
                  <a:lnTo>
                    <a:pt x="405130" y="2653030"/>
                  </a:lnTo>
                  <a:lnTo>
                    <a:pt x="477520" y="2653030"/>
                  </a:lnTo>
                  <a:lnTo>
                    <a:pt x="2653030" y="477520"/>
                  </a:lnTo>
                  <a:close/>
                  <a:moveTo>
                    <a:pt x="2653030" y="1347470"/>
                  </a:moveTo>
                  <a:lnTo>
                    <a:pt x="2653030" y="1275080"/>
                  </a:lnTo>
                  <a:lnTo>
                    <a:pt x="1275080" y="2653030"/>
                  </a:lnTo>
                  <a:lnTo>
                    <a:pt x="1347470" y="2653030"/>
                  </a:lnTo>
                  <a:lnTo>
                    <a:pt x="2653030" y="1347470"/>
                  </a:lnTo>
                  <a:close/>
                  <a:moveTo>
                    <a:pt x="2653030" y="767080"/>
                  </a:moveTo>
                  <a:lnTo>
                    <a:pt x="2653030" y="694690"/>
                  </a:lnTo>
                  <a:lnTo>
                    <a:pt x="694690" y="2653030"/>
                  </a:lnTo>
                  <a:lnTo>
                    <a:pt x="767080" y="2653030"/>
                  </a:lnTo>
                  <a:lnTo>
                    <a:pt x="2653030" y="767080"/>
                  </a:lnTo>
                  <a:close/>
                  <a:moveTo>
                    <a:pt x="2653030" y="332740"/>
                  </a:moveTo>
                  <a:lnTo>
                    <a:pt x="2653030" y="260350"/>
                  </a:lnTo>
                  <a:lnTo>
                    <a:pt x="260350" y="2653030"/>
                  </a:lnTo>
                  <a:lnTo>
                    <a:pt x="332740" y="2653030"/>
                  </a:lnTo>
                  <a:lnTo>
                    <a:pt x="2653030" y="332740"/>
                  </a:lnTo>
                  <a:close/>
                  <a:moveTo>
                    <a:pt x="2653030" y="1202690"/>
                  </a:moveTo>
                  <a:lnTo>
                    <a:pt x="2653030" y="1130300"/>
                  </a:lnTo>
                  <a:lnTo>
                    <a:pt x="1130300" y="2653030"/>
                  </a:lnTo>
                  <a:lnTo>
                    <a:pt x="1202690" y="2653030"/>
                  </a:lnTo>
                  <a:lnTo>
                    <a:pt x="2653030" y="1202690"/>
                  </a:lnTo>
                  <a:close/>
                  <a:moveTo>
                    <a:pt x="2653030" y="913130"/>
                  </a:moveTo>
                  <a:lnTo>
                    <a:pt x="2653030" y="840740"/>
                  </a:lnTo>
                  <a:lnTo>
                    <a:pt x="840740" y="2653030"/>
                  </a:lnTo>
                  <a:lnTo>
                    <a:pt x="913130" y="2653030"/>
                  </a:lnTo>
                  <a:lnTo>
                    <a:pt x="2653030" y="913130"/>
                  </a:lnTo>
                  <a:close/>
                  <a:moveTo>
                    <a:pt x="2653030" y="1057910"/>
                  </a:moveTo>
                  <a:lnTo>
                    <a:pt x="2653030" y="985520"/>
                  </a:lnTo>
                  <a:lnTo>
                    <a:pt x="985520" y="2653030"/>
                  </a:lnTo>
                  <a:lnTo>
                    <a:pt x="1057910" y="2653030"/>
                  </a:lnTo>
                  <a:lnTo>
                    <a:pt x="2653030" y="1057910"/>
                  </a:lnTo>
                  <a:close/>
                </a:path>
              </a:pathLst>
            </a:custGeom>
            <a:solidFill>
              <a:srgbClr val="004A94"/>
            </a:solidFill>
          </p:spPr>
          <p:txBody>
            <a:bodyPr/>
            <a:lstStyle/>
            <a:p>
              <a:endParaRPr lang="ru-RU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" name="AutoShape 13"/>
          <p:cNvSpPr/>
          <p:nvPr/>
        </p:nvSpPr>
        <p:spPr>
          <a:xfrm rot="16200000" flipV="1">
            <a:off x="58784" y="5912637"/>
            <a:ext cx="1860127" cy="30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endParaRPr lang="ru-RU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AutoShape 4"/>
          <p:cNvSpPr/>
          <p:nvPr/>
        </p:nvSpPr>
        <p:spPr>
          <a:xfrm>
            <a:off x="0" y="1"/>
            <a:ext cx="889000" cy="4902200"/>
          </a:xfrm>
          <a:prstGeom prst="rect">
            <a:avLst/>
          </a:prstGeom>
          <a:solidFill>
            <a:srgbClr val="245A8C"/>
          </a:solidFill>
        </p:spPr>
        <p:txBody>
          <a:bodyPr/>
          <a:lstStyle/>
          <a:p>
            <a:endParaRPr lang="ru-RU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AutoShape 13"/>
          <p:cNvSpPr/>
          <p:nvPr/>
        </p:nvSpPr>
        <p:spPr>
          <a:xfrm rot="16200000">
            <a:off x="-1462253" y="2435801"/>
            <a:ext cx="4902201" cy="30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endParaRPr lang="ru-RU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918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4916" y="2641992"/>
            <a:ext cx="3914760" cy="397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uz-Cyrl-UZ" sz="2000" b="1" i="1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Ёдда тутинг!</a:t>
            </a:r>
            <a:endParaRPr lang="ru-RU" sz="2000" dirty="0">
              <a:effectLst/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3C601BBC-1E3B-4177-BF94-E88895D1B068}"/>
              </a:ext>
            </a:extLst>
          </p:cNvPr>
          <p:cNvSpPr txBox="1">
            <a:spLocks/>
          </p:cNvSpPr>
          <p:nvPr/>
        </p:nvSpPr>
        <p:spPr>
          <a:xfrm>
            <a:off x="0" y="-13106"/>
            <a:ext cx="12192000" cy="790869"/>
          </a:xfrm>
          <a:prstGeom prst="rect">
            <a:avLst/>
          </a:prstGeom>
          <a:solidFill>
            <a:srgbClr val="245A8C"/>
          </a:solidFill>
        </p:spPr>
        <p:txBody>
          <a:bodyPr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b="1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  <a:cs typeface="Arial" panose="020B0604020202020204" pitchFamily="34" charset="0"/>
              </a:defRPr>
            </a:lvl1pPr>
          </a:lstStyle>
          <a:p>
            <a:pPr lvl="0"/>
            <a:endParaRPr lang="ru-RU" sz="2400" dirty="0">
              <a:latin typeface="+mj-lt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14256" y="-13106"/>
            <a:ext cx="11756834" cy="790869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uz-Cyrl-UZ" sz="2800" b="1" dirty="0">
                <a:latin typeface="Arial" pitchFamily="34" charset="0"/>
              </a:rPr>
              <a:t>ОКРУГ САЙЛОВ КОМИССИЯЛАРИ БИНОЛАРИНИ ЖИҲОЗЛАШ</a:t>
            </a:r>
            <a:endParaRPr lang="ru-RU" sz="2800" b="1" dirty="0">
              <a:latin typeface="Arial" pitchFamily="34" charset="0"/>
            </a:endParaRPr>
          </a:p>
        </p:txBody>
      </p:sp>
      <p:sp>
        <p:nvSpPr>
          <p:cNvPr id="12" name="Google Shape;1327;p42"/>
          <p:cNvSpPr/>
          <p:nvPr/>
        </p:nvSpPr>
        <p:spPr>
          <a:xfrm>
            <a:off x="1144915" y="1030204"/>
            <a:ext cx="8957033" cy="153781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/>
              <a:sym typeface="Arial"/>
            </a:endParaRPr>
          </a:p>
        </p:txBody>
      </p:sp>
      <p:sp>
        <p:nvSpPr>
          <p:cNvPr id="13" name="Google Shape;1328;p42"/>
          <p:cNvSpPr/>
          <p:nvPr/>
        </p:nvSpPr>
        <p:spPr>
          <a:xfrm>
            <a:off x="1433302" y="1109206"/>
            <a:ext cx="465943" cy="588546"/>
          </a:xfrm>
          <a:custGeom>
            <a:avLst/>
            <a:gdLst/>
            <a:ahLst/>
            <a:cxnLst/>
            <a:rect l="l" t="t" r="r" b="b"/>
            <a:pathLst>
              <a:path w="21968" h="34851" extrusionOk="0">
                <a:moveTo>
                  <a:pt x="1" y="1"/>
                </a:moveTo>
                <a:lnTo>
                  <a:pt x="1" y="34850"/>
                </a:lnTo>
                <a:lnTo>
                  <a:pt x="11907" y="34850"/>
                </a:lnTo>
                <a:lnTo>
                  <a:pt x="21968" y="17432"/>
                </a:lnTo>
                <a:lnTo>
                  <a:pt x="11907" y="1"/>
                </a:lnTo>
                <a:close/>
              </a:path>
            </a:pathLst>
          </a:custGeom>
          <a:solidFill>
            <a:srgbClr val="4685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/>
              <a:sym typeface="Arial"/>
            </a:endParaRPr>
          </a:p>
        </p:txBody>
      </p:sp>
      <p:sp>
        <p:nvSpPr>
          <p:cNvPr id="14" name="Google Shape;1329;p42"/>
          <p:cNvSpPr/>
          <p:nvPr/>
        </p:nvSpPr>
        <p:spPr>
          <a:xfrm>
            <a:off x="498725" y="931879"/>
            <a:ext cx="1028582" cy="943218"/>
          </a:xfrm>
          <a:custGeom>
            <a:avLst/>
            <a:gdLst/>
            <a:ahLst/>
            <a:cxnLst/>
            <a:rect l="l" t="t" r="r" b="b"/>
            <a:pathLst>
              <a:path w="48495" h="55853" extrusionOk="0">
                <a:moveTo>
                  <a:pt x="16300" y="0"/>
                </a:moveTo>
                <a:cubicBezTo>
                  <a:pt x="16169" y="0"/>
                  <a:pt x="16050" y="72"/>
                  <a:pt x="15979" y="191"/>
                </a:cubicBezTo>
                <a:lnTo>
                  <a:pt x="72" y="27742"/>
                </a:lnTo>
                <a:cubicBezTo>
                  <a:pt x="1" y="27849"/>
                  <a:pt x="1" y="28004"/>
                  <a:pt x="72" y="28123"/>
                </a:cubicBezTo>
                <a:lnTo>
                  <a:pt x="15979" y="55662"/>
                </a:lnTo>
                <a:cubicBezTo>
                  <a:pt x="16050" y="55781"/>
                  <a:pt x="16169" y="55853"/>
                  <a:pt x="16300" y="55853"/>
                </a:cubicBezTo>
                <a:lnTo>
                  <a:pt x="48114" y="55853"/>
                </a:lnTo>
                <a:cubicBezTo>
                  <a:pt x="48316" y="55853"/>
                  <a:pt x="48495" y="55686"/>
                  <a:pt x="48495" y="55472"/>
                </a:cubicBezTo>
                <a:cubicBezTo>
                  <a:pt x="48495" y="55257"/>
                  <a:pt x="48316" y="55091"/>
                  <a:pt x="48114" y="55091"/>
                </a:cubicBezTo>
                <a:lnTo>
                  <a:pt x="16526" y="55091"/>
                </a:lnTo>
                <a:lnTo>
                  <a:pt x="846" y="27933"/>
                </a:lnTo>
                <a:lnTo>
                  <a:pt x="16526" y="762"/>
                </a:lnTo>
                <a:lnTo>
                  <a:pt x="48114" y="762"/>
                </a:lnTo>
                <a:cubicBezTo>
                  <a:pt x="48316" y="762"/>
                  <a:pt x="48495" y="596"/>
                  <a:pt x="48495" y="381"/>
                </a:cubicBezTo>
                <a:cubicBezTo>
                  <a:pt x="48495" y="179"/>
                  <a:pt x="48316" y="0"/>
                  <a:pt x="48114" y="0"/>
                </a:cubicBezTo>
                <a:close/>
              </a:path>
            </a:pathLst>
          </a:custGeom>
          <a:solidFill>
            <a:srgbClr val="5EB2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/>
              <a:sym typeface="Arial"/>
            </a:endParaRPr>
          </a:p>
        </p:txBody>
      </p:sp>
      <p:sp>
        <p:nvSpPr>
          <p:cNvPr id="15" name="Google Shape;1330;p42"/>
          <p:cNvSpPr/>
          <p:nvPr/>
        </p:nvSpPr>
        <p:spPr>
          <a:xfrm>
            <a:off x="640380" y="1030193"/>
            <a:ext cx="1082880" cy="746579"/>
          </a:xfrm>
          <a:custGeom>
            <a:avLst/>
            <a:gdLst/>
            <a:ahLst/>
            <a:cxnLst/>
            <a:rect l="l" t="t" r="r" b="b"/>
            <a:pathLst>
              <a:path w="51055" h="44209" extrusionOk="0">
                <a:moveTo>
                  <a:pt x="12764" y="1"/>
                </a:moveTo>
                <a:lnTo>
                  <a:pt x="1" y="22111"/>
                </a:lnTo>
                <a:lnTo>
                  <a:pt x="12764" y="44208"/>
                </a:lnTo>
                <a:lnTo>
                  <a:pt x="38291" y="44208"/>
                </a:lnTo>
                <a:lnTo>
                  <a:pt x="51055" y="22111"/>
                </a:lnTo>
                <a:lnTo>
                  <a:pt x="38291" y="1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5EB2FC"/>
              </a:solidFill>
              <a:effectLst/>
              <a:uLnTx/>
              <a:uFillTx/>
              <a:cs typeface="Arial"/>
              <a:sym typeface="Arial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038976" y="1118229"/>
            <a:ext cx="8062972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Давлат органлари, корхоналар, муассасалар, ташкилотлар 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округ сайлов </a:t>
            </a: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комиссияларига сайловга тайёргарлик кўриш ва уни ўтказиш 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учун зарур </a:t>
            </a: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бўлган бинолар, 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мажлис заллари</a:t>
            </a: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, хоналар ҳамда 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асбоб-ускуналарни </a:t>
            </a:r>
            <a:r>
              <a:rPr lang="uz-Cyrl-UZ" sz="2000" b="1" u="sng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бепул </a:t>
            </a:r>
            <a:r>
              <a:rPr lang="uz-Cyrl-UZ" sz="2000" b="1" u="sng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бериб туриши шарт</a:t>
            </a:r>
            <a:endParaRPr lang="ru-RU" sz="20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19" name="Google Shape;1327;p42"/>
          <p:cNvSpPr/>
          <p:nvPr/>
        </p:nvSpPr>
        <p:spPr>
          <a:xfrm>
            <a:off x="1144915" y="3143286"/>
            <a:ext cx="8957033" cy="116999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/>
              <a:sym typeface="Arial"/>
            </a:endParaRPr>
          </a:p>
        </p:txBody>
      </p:sp>
      <p:sp>
        <p:nvSpPr>
          <p:cNvPr id="20" name="Google Shape;1328;p42"/>
          <p:cNvSpPr/>
          <p:nvPr/>
        </p:nvSpPr>
        <p:spPr>
          <a:xfrm>
            <a:off x="1433302" y="3222289"/>
            <a:ext cx="465943" cy="588546"/>
          </a:xfrm>
          <a:custGeom>
            <a:avLst/>
            <a:gdLst/>
            <a:ahLst/>
            <a:cxnLst/>
            <a:rect l="l" t="t" r="r" b="b"/>
            <a:pathLst>
              <a:path w="21968" h="34851" extrusionOk="0">
                <a:moveTo>
                  <a:pt x="1" y="1"/>
                </a:moveTo>
                <a:lnTo>
                  <a:pt x="1" y="34850"/>
                </a:lnTo>
                <a:lnTo>
                  <a:pt x="11907" y="34850"/>
                </a:lnTo>
                <a:lnTo>
                  <a:pt x="21968" y="17432"/>
                </a:lnTo>
                <a:lnTo>
                  <a:pt x="11907" y="1"/>
                </a:lnTo>
                <a:close/>
              </a:path>
            </a:pathLst>
          </a:custGeom>
          <a:solidFill>
            <a:srgbClr val="4685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/>
              <a:sym typeface="Arial"/>
            </a:endParaRPr>
          </a:p>
        </p:txBody>
      </p:sp>
      <p:sp>
        <p:nvSpPr>
          <p:cNvPr id="21" name="Google Shape;1329;p42"/>
          <p:cNvSpPr/>
          <p:nvPr/>
        </p:nvSpPr>
        <p:spPr>
          <a:xfrm>
            <a:off x="498725" y="3044962"/>
            <a:ext cx="1028582" cy="943218"/>
          </a:xfrm>
          <a:custGeom>
            <a:avLst/>
            <a:gdLst/>
            <a:ahLst/>
            <a:cxnLst/>
            <a:rect l="l" t="t" r="r" b="b"/>
            <a:pathLst>
              <a:path w="48495" h="55853" extrusionOk="0">
                <a:moveTo>
                  <a:pt x="16300" y="0"/>
                </a:moveTo>
                <a:cubicBezTo>
                  <a:pt x="16169" y="0"/>
                  <a:pt x="16050" y="72"/>
                  <a:pt x="15979" y="191"/>
                </a:cubicBezTo>
                <a:lnTo>
                  <a:pt x="72" y="27742"/>
                </a:lnTo>
                <a:cubicBezTo>
                  <a:pt x="1" y="27849"/>
                  <a:pt x="1" y="28004"/>
                  <a:pt x="72" y="28123"/>
                </a:cubicBezTo>
                <a:lnTo>
                  <a:pt x="15979" y="55662"/>
                </a:lnTo>
                <a:cubicBezTo>
                  <a:pt x="16050" y="55781"/>
                  <a:pt x="16169" y="55853"/>
                  <a:pt x="16300" y="55853"/>
                </a:cubicBezTo>
                <a:lnTo>
                  <a:pt x="48114" y="55853"/>
                </a:lnTo>
                <a:cubicBezTo>
                  <a:pt x="48316" y="55853"/>
                  <a:pt x="48495" y="55686"/>
                  <a:pt x="48495" y="55472"/>
                </a:cubicBezTo>
                <a:cubicBezTo>
                  <a:pt x="48495" y="55257"/>
                  <a:pt x="48316" y="55091"/>
                  <a:pt x="48114" y="55091"/>
                </a:cubicBezTo>
                <a:lnTo>
                  <a:pt x="16526" y="55091"/>
                </a:lnTo>
                <a:lnTo>
                  <a:pt x="846" y="27933"/>
                </a:lnTo>
                <a:lnTo>
                  <a:pt x="16526" y="762"/>
                </a:lnTo>
                <a:lnTo>
                  <a:pt x="48114" y="762"/>
                </a:lnTo>
                <a:cubicBezTo>
                  <a:pt x="48316" y="762"/>
                  <a:pt x="48495" y="596"/>
                  <a:pt x="48495" y="381"/>
                </a:cubicBezTo>
                <a:cubicBezTo>
                  <a:pt x="48495" y="179"/>
                  <a:pt x="48316" y="0"/>
                  <a:pt x="48114" y="0"/>
                </a:cubicBezTo>
                <a:close/>
              </a:path>
            </a:pathLst>
          </a:custGeom>
          <a:solidFill>
            <a:srgbClr val="5EB2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/>
              <a:sym typeface="Arial"/>
            </a:endParaRPr>
          </a:p>
        </p:txBody>
      </p:sp>
      <p:sp>
        <p:nvSpPr>
          <p:cNvPr id="22" name="Google Shape;1330;p42"/>
          <p:cNvSpPr/>
          <p:nvPr/>
        </p:nvSpPr>
        <p:spPr>
          <a:xfrm>
            <a:off x="639497" y="3118840"/>
            <a:ext cx="1082880" cy="746579"/>
          </a:xfrm>
          <a:custGeom>
            <a:avLst/>
            <a:gdLst/>
            <a:ahLst/>
            <a:cxnLst/>
            <a:rect l="l" t="t" r="r" b="b"/>
            <a:pathLst>
              <a:path w="51055" h="44209" extrusionOk="0">
                <a:moveTo>
                  <a:pt x="12764" y="1"/>
                </a:moveTo>
                <a:lnTo>
                  <a:pt x="1" y="22111"/>
                </a:lnTo>
                <a:lnTo>
                  <a:pt x="12764" y="44208"/>
                </a:lnTo>
                <a:lnTo>
                  <a:pt x="38291" y="44208"/>
                </a:lnTo>
                <a:lnTo>
                  <a:pt x="51055" y="22111"/>
                </a:lnTo>
                <a:lnTo>
                  <a:pt x="38291" y="1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5EB2FC"/>
              </a:solidFill>
              <a:effectLst/>
              <a:uLnTx/>
              <a:uFillTx/>
              <a:cs typeface="Arial"/>
              <a:sym typeface="Arial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090657" y="3216050"/>
            <a:ext cx="80112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z-Cyrl-UZ" sz="2000" dirty="0">
                <a:latin typeface="Arial" panose="020B0604020202020204" pitchFamily="34" charset="0"/>
                <a:cs typeface="Arial" panose="020B0604020202020204" pitchFamily="34" charset="0"/>
              </a:rPr>
              <a:t>“Бепул бериб туриши” деганда, вақтинча берилишини, Ўзбекистон Республикаси Президенти сайлови ўтганидан сўнг, бепул олиб турилган мулклар қайтариб берилишини </a:t>
            </a:r>
            <a:r>
              <a:rPr lang="uz-Cyrl-U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англатади</a:t>
            </a:r>
            <a:endParaRPr lang="ru-RU" sz="2000" dirty="0"/>
          </a:p>
        </p:txBody>
      </p:sp>
      <p:grpSp>
        <p:nvGrpSpPr>
          <p:cNvPr id="45" name="Google Shape;14125;p63"/>
          <p:cNvGrpSpPr/>
          <p:nvPr/>
        </p:nvGrpSpPr>
        <p:grpSpPr>
          <a:xfrm>
            <a:off x="819318" y="1125121"/>
            <a:ext cx="552292" cy="516183"/>
            <a:chOff x="1748582" y="3372635"/>
            <a:chExt cx="359269" cy="335780"/>
          </a:xfrm>
          <a:solidFill>
            <a:schemeClr val="accent1">
              <a:lumMod val="75000"/>
            </a:schemeClr>
          </a:solidFill>
        </p:grpSpPr>
        <p:sp>
          <p:nvSpPr>
            <p:cNvPr id="46" name="Google Shape;14126;p63"/>
            <p:cNvSpPr/>
            <p:nvPr/>
          </p:nvSpPr>
          <p:spPr>
            <a:xfrm>
              <a:off x="2080161" y="3535210"/>
              <a:ext cx="27690" cy="10630"/>
            </a:xfrm>
            <a:custGeom>
              <a:avLst/>
              <a:gdLst/>
              <a:ahLst/>
              <a:cxnLst/>
              <a:rect l="l" t="t" r="r" b="b"/>
              <a:pathLst>
                <a:path w="870" h="334" extrusionOk="0">
                  <a:moveTo>
                    <a:pt x="167" y="0"/>
                  </a:moveTo>
                  <a:cubicBezTo>
                    <a:pt x="72" y="0"/>
                    <a:pt x="1" y="83"/>
                    <a:pt x="1" y="167"/>
                  </a:cubicBezTo>
                  <a:cubicBezTo>
                    <a:pt x="1" y="262"/>
                    <a:pt x="72" y="333"/>
                    <a:pt x="167" y="333"/>
                  </a:cubicBezTo>
                  <a:lnTo>
                    <a:pt x="703" y="333"/>
                  </a:lnTo>
                  <a:cubicBezTo>
                    <a:pt x="786" y="333"/>
                    <a:pt x="870" y="262"/>
                    <a:pt x="870" y="167"/>
                  </a:cubicBezTo>
                  <a:cubicBezTo>
                    <a:pt x="870" y="83"/>
                    <a:pt x="786" y="0"/>
                    <a:pt x="7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 dirty="0"/>
            </a:p>
          </p:txBody>
        </p:sp>
        <p:grpSp>
          <p:nvGrpSpPr>
            <p:cNvPr id="47" name="Google Shape;14127;p63"/>
            <p:cNvGrpSpPr/>
            <p:nvPr/>
          </p:nvGrpSpPr>
          <p:grpSpPr>
            <a:xfrm>
              <a:off x="1748582" y="3372635"/>
              <a:ext cx="333520" cy="335780"/>
              <a:chOff x="1748582" y="3372635"/>
              <a:chExt cx="333520" cy="335780"/>
            </a:xfrm>
            <a:grpFill/>
          </p:grpSpPr>
          <p:sp>
            <p:nvSpPr>
              <p:cNvPr id="48" name="Google Shape;14128;p63"/>
              <p:cNvSpPr/>
              <p:nvPr/>
            </p:nvSpPr>
            <p:spPr>
              <a:xfrm>
                <a:off x="1748582" y="3372635"/>
                <a:ext cx="308504" cy="335780"/>
              </a:xfrm>
              <a:custGeom>
                <a:avLst/>
                <a:gdLst/>
                <a:ahLst/>
                <a:cxnLst/>
                <a:rect l="l" t="t" r="r" b="b"/>
                <a:pathLst>
                  <a:path w="9693" h="10550" extrusionOk="0">
                    <a:moveTo>
                      <a:pt x="8454" y="4215"/>
                    </a:moveTo>
                    <a:cubicBezTo>
                      <a:pt x="8978" y="4298"/>
                      <a:pt x="9359" y="4739"/>
                      <a:pt x="9359" y="5275"/>
                    </a:cubicBezTo>
                    <a:cubicBezTo>
                      <a:pt x="9359" y="5811"/>
                      <a:pt x="8978" y="6263"/>
                      <a:pt x="8454" y="6334"/>
                    </a:cubicBezTo>
                    <a:lnTo>
                      <a:pt x="8454" y="4215"/>
                    </a:lnTo>
                    <a:close/>
                    <a:moveTo>
                      <a:pt x="1251" y="4036"/>
                    </a:moveTo>
                    <a:lnTo>
                      <a:pt x="1251" y="6525"/>
                    </a:lnTo>
                    <a:lnTo>
                      <a:pt x="894" y="6525"/>
                    </a:lnTo>
                    <a:cubicBezTo>
                      <a:pt x="596" y="6525"/>
                      <a:pt x="358" y="6287"/>
                      <a:pt x="358" y="5989"/>
                    </a:cubicBezTo>
                    <a:lnTo>
                      <a:pt x="358" y="4572"/>
                    </a:lnTo>
                    <a:cubicBezTo>
                      <a:pt x="358" y="4275"/>
                      <a:pt x="596" y="4036"/>
                      <a:pt x="894" y="4036"/>
                    </a:cubicBezTo>
                    <a:close/>
                    <a:moveTo>
                      <a:pt x="2668" y="4025"/>
                    </a:moveTo>
                    <a:lnTo>
                      <a:pt x="2668" y="6525"/>
                    </a:lnTo>
                    <a:lnTo>
                      <a:pt x="1584" y="6525"/>
                    </a:lnTo>
                    <a:lnTo>
                      <a:pt x="1584" y="4025"/>
                    </a:lnTo>
                    <a:close/>
                    <a:moveTo>
                      <a:pt x="2846" y="7727"/>
                    </a:moveTo>
                    <a:lnTo>
                      <a:pt x="2846" y="8466"/>
                    </a:lnTo>
                    <a:lnTo>
                      <a:pt x="2537" y="8466"/>
                    </a:lnTo>
                    <a:lnTo>
                      <a:pt x="2727" y="7727"/>
                    </a:lnTo>
                    <a:close/>
                    <a:moveTo>
                      <a:pt x="2608" y="6834"/>
                    </a:moveTo>
                    <a:lnTo>
                      <a:pt x="2001" y="9156"/>
                    </a:lnTo>
                    <a:lnTo>
                      <a:pt x="1584" y="9156"/>
                    </a:lnTo>
                    <a:lnTo>
                      <a:pt x="1584" y="6834"/>
                    </a:lnTo>
                    <a:close/>
                    <a:moveTo>
                      <a:pt x="8133" y="357"/>
                    </a:moveTo>
                    <a:lnTo>
                      <a:pt x="8133" y="10228"/>
                    </a:lnTo>
                    <a:lnTo>
                      <a:pt x="7394" y="10228"/>
                    </a:lnTo>
                    <a:lnTo>
                      <a:pt x="7394" y="3251"/>
                    </a:lnTo>
                    <a:cubicBezTo>
                      <a:pt x="7394" y="3167"/>
                      <a:pt x="7323" y="3084"/>
                      <a:pt x="7240" y="3084"/>
                    </a:cubicBezTo>
                    <a:cubicBezTo>
                      <a:pt x="7144" y="3084"/>
                      <a:pt x="7073" y="3167"/>
                      <a:pt x="7073" y="3251"/>
                    </a:cubicBezTo>
                    <a:lnTo>
                      <a:pt x="7073" y="9144"/>
                    </a:lnTo>
                    <a:cubicBezTo>
                      <a:pt x="6859" y="8859"/>
                      <a:pt x="6549" y="8466"/>
                      <a:pt x="6132" y="8073"/>
                    </a:cubicBezTo>
                    <a:cubicBezTo>
                      <a:pt x="5668" y="7632"/>
                      <a:pt x="5192" y="7275"/>
                      <a:pt x="4704" y="7013"/>
                    </a:cubicBezTo>
                    <a:cubicBezTo>
                      <a:pt x="4132" y="6715"/>
                      <a:pt x="3561" y="6561"/>
                      <a:pt x="2989" y="6537"/>
                    </a:cubicBezTo>
                    <a:lnTo>
                      <a:pt x="2989" y="4036"/>
                    </a:lnTo>
                    <a:cubicBezTo>
                      <a:pt x="3572" y="4013"/>
                      <a:pt x="4132" y="3846"/>
                      <a:pt x="4704" y="3560"/>
                    </a:cubicBezTo>
                    <a:cubicBezTo>
                      <a:pt x="5192" y="3310"/>
                      <a:pt x="5668" y="2953"/>
                      <a:pt x="6132" y="2501"/>
                    </a:cubicBezTo>
                    <a:cubicBezTo>
                      <a:pt x="6537" y="2108"/>
                      <a:pt x="6847" y="1715"/>
                      <a:pt x="7073" y="1429"/>
                    </a:cubicBezTo>
                    <a:lnTo>
                      <a:pt x="7073" y="2489"/>
                    </a:lnTo>
                    <a:cubicBezTo>
                      <a:pt x="7073" y="2584"/>
                      <a:pt x="7144" y="2655"/>
                      <a:pt x="7240" y="2655"/>
                    </a:cubicBezTo>
                    <a:cubicBezTo>
                      <a:pt x="7323" y="2655"/>
                      <a:pt x="7394" y="2584"/>
                      <a:pt x="7394" y="2489"/>
                    </a:cubicBezTo>
                    <a:lnTo>
                      <a:pt x="7394" y="357"/>
                    </a:lnTo>
                    <a:close/>
                    <a:moveTo>
                      <a:pt x="7228" y="0"/>
                    </a:moveTo>
                    <a:cubicBezTo>
                      <a:pt x="7144" y="0"/>
                      <a:pt x="7073" y="84"/>
                      <a:pt x="7073" y="167"/>
                    </a:cubicBezTo>
                    <a:lnTo>
                      <a:pt x="7073" y="822"/>
                    </a:lnTo>
                    <a:cubicBezTo>
                      <a:pt x="6966" y="988"/>
                      <a:pt x="6549" y="1631"/>
                      <a:pt x="5906" y="2251"/>
                    </a:cubicBezTo>
                    <a:cubicBezTo>
                      <a:pt x="5227" y="2905"/>
                      <a:pt x="4132" y="3703"/>
                      <a:pt x="2822" y="3703"/>
                    </a:cubicBezTo>
                    <a:lnTo>
                      <a:pt x="882" y="3703"/>
                    </a:lnTo>
                    <a:cubicBezTo>
                      <a:pt x="405" y="3703"/>
                      <a:pt x="1" y="4084"/>
                      <a:pt x="1" y="4572"/>
                    </a:cubicBezTo>
                    <a:lnTo>
                      <a:pt x="1" y="5989"/>
                    </a:lnTo>
                    <a:cubicBezTo>
                      <a:pt x="1" y="6465"/>
                      <a:pt x="382" y="6870"/>
                      <a:pt x="882" y="6870"/>
                    </a:cubicBezTo>
                    <a:lnTo>
                      <a:pt x="1239" y="6870"/>
                    </a:lnTo>
                    <a:lnTo>
                      <a:pt x="1239" y="9359"/>
                    </a:lnTo>
                    <a:cubicBezTo>
                      <a:pt x="1239" y="9442"/>
                      <a:pt x="1310" y="9513"/>
                      <a:pt x="1394" y="9513"/>
                    </a:cubicBezTo>
                    <a:lnTo>
                      <a:pt x="2096" y="9513"/>
                    </a:lnTo>
                    <a:cubicBezTo>
                      <a:pt x="2168" y="9513"/>
                      <a:pt x="2227" y="9478"/>
                      <a:pt x="2263" y="9394"/>
                    </a:cubicBezTo>
                    <a:lnTo>
                      <a:pt x="2406" y="8823"/>
                    </a:lnTo>
                    <a:lnTo>
                      <a:pt x="2977" y="8823"/>
                    </a:lnTo>
                    <a:cubicBezTo>
                      <a:pt x="3061" y="8823"/>
                      <a:pt x="3144" y="8739"/>
                      <a:pt x="3144" y="8656"/>
                    </a:cubicBezTo>
                    <a:lnTo>
                      <a:pt x="3144" y="7573"/>
                    </a:lnTo>
                    <a:cubicBezTo>
                      <a:pt x="3144" y="7477"/>
                      <a:pt x="3061" y="7406"/>
                      <a:pt x="2977" y="7406"/>
                    </a:cubicBezTo>
                    <a:lnTo>
                      <a:pt x="2787" y="7406"/>
                    </a:lnTo>
                    <a:lnTo>
                      <a:pt x="2930" y="6858"/>
                    </a:lnTo>
                    <a:cubicBezTo>
                      <a:pt x="4180" y="6894"/>
                      <a:pt x="5227" y="7656"/>
                      <a:pt x="5882" y="8299"/>
                    </a:cubicBezTo>
                    <a:cubicBezTo>
                      <a:pt x="6537" y="8942"/>
                      <a:pt x="6954" y="9573"/>
                      <a:pt x="7037" y="9728"/>
                    </a:cubicBezTo>
                    <a:lnTo>
                      <a:pt x="7037" y="10383"/>
                    </a:lnTo>
                    <a:cubicBezTo>
                      <a:pt x="7037" y="10466"/>
                      <a:pt x="7109" y="10549"/>
                      <a:pt x="7204" y="10549"/>
                    </a:cubicBezTo>
                    <a:lnTo>
                      <a:pt x="8264" y="10549"/>
                    </a:lnTo>
                    <a:cubicBezTo>
                      <a:pt x="8347" y="10549"/>
                      <a:pt x="8430" y="10466"/>
                      <a:pt x="8430" y="10383"/>
                    </a:cubicBezTo>
                    <a:lnTo>
                      <a:pt x="8430" y="6656"/>
                    </a:lnTo>
                    <a:cubicBezTo>
                      <a:pt x="9121" y="6573"/>
                      <a:pt x="9657" y="5989"/>
                      <a:pt x="9657" y="5275"/>
                    </a:cubicBezTo>
                    <a:cubicBezTo>
                      <a:pt x="9692" y="4560"/>
                      <a:pt x="9168" y="3965"/>
                      <a:pt x="8454" y="3894"/>
                    </a:cubicBezTo>
                    <a:lnTo>
                      <a:pt x="8454" y="167"/>
                    </a:lnTo>
                    <a:cubicBezTo>
                      <a:pt x="8454" y="84"/>
                      <a:pt x="8383" y="0"/>
                      <a:pt x="828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00" dirty="0"/>
              </a:p>
            </p:txBody>
          </p:sp>
          <p:sp>
            <p:nvSpPr>
              <p:cNvPr id="49" name="Google Shape;14129;p63"/>
              <p:cNvSpPr/>
              <p:nvPr/>
            </p:nvSpPr>
            <p:spPr>
              <a:xfrm>
                <a:off x="2057054" y="3472000"/>
                <a:ext cx="25048" cy="22311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1" extrusionOk="0">
                    <a:moveTo>
                      <a:pt x="600" y="1"/>
                    </a:moveTo>
                    <a:cubicBezTo>
                      <a:pt x="557" y="1"/>
                      <a:pt x="512" y="16"/>
                      <a:pt x="477" y="45"/>
                    </a:cubicBezTo>
                    <a:lnTo>
                      <a:pt x="107" y="414"/>
                    </a:lnTo>
                    <a:cubicBezTo>
                      <a:pt x="0" y="522"/>
                      <a:pt x="72" y="700"/>
                      <a:pt x="227" y="700"/>
                    </a:cubicBezTo>
                    <a:cubicBezTo>
                      <a:pt x="262" y="700"/>
                      <a:pt x="310" y="676"/>
                      <a:pt x="346" y="653"/>
                    </a:cubicBezTo>
                    <a:lnTo>
                      <a:pt x="715" y="283"/>
                    </a:lnTo>
                    <a:cubicBezTo>
                      <a:pt x="786" y="200"/>
                      <a:pt x="786" y="105"/>
                      <a:pt x="715" y="45"/>
                    </a:cubicBezTo>
                    <a:cubicBezTo>
                      <a:pt x="685" y="16"/>
                      <a:pt x="643" y="1"/>
                      <a:pt x="60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00" dirty="0"/>
              </a:p>
            </p:txBody>
          </p:sp>
          <p:sp>
            <p:nvSpPr>
              <p:cNvPr id="50" name="Google Shape;14130;p63"/>
              <p:cNvSpPr/>
              <p:nvPr/>
            </p:nvSpPr>
            <p:spPr>
              <a:xfrm>
                <a:off x="2058550" y="3586834"/>
                <a:ext cx="23552" cy="22629"/>
              </a:xfrm>
              <a:custGeom>
                <a:avLst/>
                <a:gdLst/>
                <a:ahLst/>
                <a:cxnLst/>
                <a:rect l="l" t="t" r="r" b="b"/>
                <a:pathLst>
                  <a:path w="740" h="711" extrusionOk="0">
                    <a:moveTo>
                      <a:pt x="184" y="0"/>
                    </a:moveTo>
                    <a:cubicBezTo>
                      <a:pt x="141" y="0"/>
                      <a:pt x="96" y="15"/>
                      <a:pt x="60" y="45"/>
                    </a:cubicBezTo>
                    <a:cubicBezTo>
                      <a:pt x="1" y="104"/>
                      <a:pt x="1" y="212"/>
                      <a:pt x="60" y="283"/>
                    </a:cubicBezTo>
                    <a:lnTo>
                      <a:pt x="430" y="664"/>
                    </a:lnTo>
                    <a:cubicBezTo>
                      <a:pt x="461" y="696"/>
                      <a:pt x="500" y="711"/>
                      <a:pt x="538" y="711"/>
                    </a:cubicBezTo>
                    <a:cubicBezTo>
                      <a:pt x="586" y="711"/>
                      <a:pt x="634" y="687"/>
                      <a:pt x="668" y="640"/>
                    </a:cubicBezTo>
                    <a:cubicBezTo>
                      <a:pt x="739" y="581"/>
                      <a:pt x="727" y="485"/>
                      <a:pt x="668" y="426"/>
                    </a:cubicBezTo>
                    <a:lnTo>
                      <a:pt x="299" y="45"/>
                    </a:lnTo>
                    <a:cubicBezTo>
                      <a:pt x="269" y="15"/>
                      <a:pt x="227" y="0"/>
                      <a:pt x="18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800" dirty="0"/>
              </a:p>
            </p:txBody>
          </p:sp>
        </p:grpSp>
      </p:grpSp>
      <p:sp>
        <p:nvSpPr>
          <p:cNvPr id="55" name="Google Shape;13463;p62"/>
          <p:cNvSpPr/>
          <p:nvPr/>
        </p:nvSpPr>
        <p:spPr>
          <a:xfrm rot="10800000" flipV="1">
            <a:off x="864137" y="3216544"/>
            <a:ext cx="616048" cy="487234"/>
          </a:xfrm>
          <a:custGeom>
            <a:avLst/>
            <a:gdLst/>
            <a:ahLst/>
            <a:cxnLst/>
            <a:rect l="l" t="t" r="r" b="b"/>
            <a:pathLst>
              <a:path w="12550" h="10728" extrusionOk="0">
                <a:moveTo>
                  <a:pt x="6298" y="369"/>
                </a:moveTo>
                <a:cubicBezTo>
                  <a:pt x="6306" y="369"/>
                  <a:pt x="6315" y="369"/>
                  <a:pt x="6323" y="370"/>
                </a:cubicBezTo>
                <a:cubicBezTo>
                  <a:pt x="6442" y="393"/>
                  <a:pt x="6525" y="477"/>
                  <a:pt x="6525" y="596"/>
                </a:cubicBezTo>
                <a:cubicBezTo>
                  <a:pt x="6525" y="727"/>
                  <a:pt x="6430" y="834"/>
                  <a:pt x="6287" y="834"/>
                </a:cubicBezTo>
                <a:cubicBezTo>
                  <a:pt x="6156" y="834"/>
                  <a:pt x="6049" y="727"/>
                  <a:pt x="6049" y="596"/>
                </a:cubicBezTo>
                <a:cubicBezTo>
                  <a:pt x="6049" y="482"/>
                  <a:pt x="6136" y="369"/>
                  <a:pt x="6298" y="369"/>
                </a:cubicBezTo>
                <a:close/>
                <a:moveTo>
                  <a:pt x="6871" y="727"/>
                </a:moveTo>
                <a:lnTo>
                  <a:pt x="8668" y="2513"/>
                </a:lnTo>
                <a:lnTo>
                  <a:pt x="3906" y="2513"/>
                </a:lnTo>
                <a:lnTo>
                  <a:pt x="5716" y="727"/>
                </a:lnTo>
                <a:cubicBezTo>
                  <a:pt x="5775" y="1001"/>
                  <a:pt x="6013" y="1191"/>
                  <a:pt x="6287" y="1191"/>
                </a:cubicBezTo>
                <a:cubicBezTo>
                  <a:pt x="6573" y="1191"/>
                  <a:pt x="6811" y="1001"/>
                  <a:pt x="6871" y="727"/>
                </a:cubicBezTo>
                <a:close/>
                <a:moveTo>
                  <a:pt x="3573" y="8787"/>
                </a:moveTo>
                <a:cubicBezTo>
                  <a:pt x="5216" y="8787"/>
                  <a:pt x="5097" y="8787"/>
                  <a:pt x="5156" y="8799"/>
                </a:cubicBezTo>
                <a:cubicBezTo>
                  <a:pt x="5275" y="8823"/>
                  <a:pt x="5370" y="8942"/>
                  <a:pt x="5370" y="9061"/>
                </a:cubicBezTo>
                <a:lnTo>
                  <a:pt x="5370" y="9513"/>
                </a:lnTo>
                <a:lnTo>
                  <a:pt x="3287" y="9513"/>
                </a:lnTo>
                <a:cubicBezTo>
                  <a:pt x="3275" y="9049"/>
                  <a:pt x="3275" y="9049"/>
                  <a:pt x="3287" y="9002"/>
                </a:cubicBezTo>
                <a:cubicBezTo>
                  <a:pt x="3334" y="8859"/>
                  <a:pt x="3430" y="8787"/>
                  <a:pt x="3573" y="8787"/>
                </a:cubicBezTo>
                <a:close/>
                <a:moveTo>
                  <a:pt x="10651" y="2885"/>
                </a:moveTo>
                <a:cubicBezTo>
                  <a:pt x="11916" y="2885"/>
                  <a:pt x="11740" y="2894"/>
                  <a:pt x="11740" y="2929"/>
                </a:cubicBezTo>
                <a:cubicBezTo>
                  <a:pt x="11729" y="9255"/>
                  <a:pt x="11779" y="9516"/>
                  <a:pt x="11713" y="9516"/>
                </a:cubicBezTo>
                <a:cubicBezTo>
                  <a:pt x="11707" y="9516"/>
                  <a:pt x="11700" y="9513"/>
                  <a:pt x="11693" y="9513"/>
                </a:cubicBezTo>
                <a:lnTo>
                  <a:pt x="5739" y="9513"/>
                </a:lnTo>
                <a:lnTo>
                  <a:pt x="5739" y="9144"/>
                </a:lnTo>
                <a:lnTo>
                  <a:pt x="11193" y="9144"/>
                </a:lnTo>
                <a:cubicBezTo>
                  <a:pt x="11288" y="9144"/>
                  <a:pt x="11371" y="9049"/>
                  <a:pt x="11371" y="8966"/>
                </a:cubicBezTo>
                <a:lnTo>
                  <a:pt x="11371" y="3441"/>
                </a:lnTo>
                <a:cubicBezTo>
                  <a:pt x="11371" y="3334"/>
                  <a:pt x="11276" y="3263"/>
                  <a:pt x="11193" y="3263"/>
                </a:cubicBezTo>
                <a:lnTo>
                  <a:pt x="3346" y="3263"/>
                </a:lnTo>
                <a:cubicBezTo>
                  <a:pt x="3239" y="3263"/>
                  <a:pt x="3168" y="3346"/>
                  <a:pt x="3168" y="3441"/>
                </a:cubicBezTo>
                <a:cubicBezTo>
                  <a:pt x="3168" y="3537"/>
                  <a:pt x="3251" y="3620"/>
                  <a:pt x="3346" y="3620"/>
                </a:cubicBezTo>
                <a:lnTo>
                  <a:pt x="10990" y="3620"/>
                </a:lnTo>
                <a:lnTo>
                  <a:pt x="10990" y="8775"/>
                </a:lnTo>
                <a:lnTo>
                  <a:pt x="5656" y="8775"/>
                </a:lnTo>
                <a:cubicBezTo>
                  <a:pt x="5561" y="8585"/>
                  <a:pt x="5370" y="8454"/>
                  <a:pt x="5156" y="8430"/>
                </a:cubicBezTo>
                <a:cubicBezTo>
                  <a:pt x="5128" y="8422"/>
                  <a:pt x="4938" y="8419"/>
                  <a:pt x="4696" y="8419"/>
                </a:cubicBezTo>
                <a:cubicBezTo>
                  <a:pt x="4212" y="8419"/>
                  <a:pt x="3521" y="8430"/>
                  <a:pt x="3513" y="8430"/>
                </a:cubicBezTo>
                <a:cubicBezTo>
                  <a:pt x="3287" y="8442"/>
                  <a:pt x="3072" y="8573"/>
                  <a:pt x="2977" y="8775"/>
                </a:cubicBezTo>
                <a:lnTo>
                  <a:pt x="1608" y="8775"/>
                </a:lnTo>
                <a:lnTo>
                  <a:pt x="1608" y="3620"/>
                </a:lnTo>
                <a:lnTo>
                  <a:pt x="2656" y="3620"/>
                </a:lnTo>
                <a:cubicBezTo>
                  <a:pt x="2763" y="3620"/>
                  <a:pt x="2834" y="3525"/>
                  <a:pt x="2834" y="3441"/>
                </a:cubicBezTo>
                <a:cubicBezTo>
                  <a:pt x="2834" y="3334"/>
                  <a:pt x="2751" y="3263"/>
                  <a:pt x="2656" y="3263"/>
                </a:cubicBezTo>
                <a:lnTo>
                  <a:pt x="1429" y="3263"/>
                </a:lnTo>
                <a:cubicBezTo>
                  <a:pt x="1322" y="3263"/>
                  <a:pt x="1251" y="3346"/>
                  <a:pt x="1251" y="3441"/>
                </a:cubicBezTo>
                <a:lnTo>
                  <a:pt x="1251" y="8966"/>
                </a:lnTo>
                <a:cubicBezTo>
                  <a:pt x="1251" y="9061"/>
                  <a:pt x="1334" y="9144"/>
                  <a:pt x="1429" y="9144"/>
                </a:cubicBezTo>
                <a:lnTo>
                  <a:pt x="2918" y="9144"/>
                </a:lnTo>
                <a:lnTo>
                  <a:pt x="2918" y="9513"/>
                </a:lnTo>
                <a:lnTo>
                  <a:pt x="917" y="9513"/>
                </a:lnTo>
                <a:cubicBezTo>
                  <a:pt x="894" y="9513"/>
                  <a:pt x="870" y="9490"/>
                  <a:pt x="870" y="9466"/>
                </a:cubicBezTo>
                <a:cubicBezTo>
                  <a:pt x="892" y="3144"/>
                  <a:pt x="843" y="2892"/>
                  <a:pt x="900" y="2892"/>
                </a:cubicBezTo>
                <a:cubicBezTo>
                  <a:pt x="905" y="2892"/>
                  <a:pt x="911" y="2894"/>
                  <a:pt x="917" y="2894"/>
                </a:cubicBezTo>
                <a:cubicBezTo>
                  <a:pt x="6680" y="2894"/>
                  <a:pt x="9386" y="2885"/>
                  <a:pt x="10651" y="2885"/>
                </a:cubicBezTo>
                <a:close/>
                <a:moveTo>
                  <a:pt x="6277" y="0"/>
                </a:moveTo>
                <a:cubicBezTo>
                  <a:pt x="6049" y="0"/>
                  <a:pt x="5823" y="84"/>
                  <a:pt x="5656" y="250"/>
                </a:cubicBezTo>
                <a:lnTo>
                  <a:pt x="3370" y="2513"/>
                </a:lnTo>
                <a:lnTo>
                  <a:pt x="894" y="2513"/>
                </a:lnTo>
                <a:cubicBezTo>
                  <a:pt x="667" y="2513"/>
                  <a:pt x="477" y="2691"/>
                  <a:pt x="477" y="2929"/>
                </a:cubicBezTo>
                <a:lnTo>
                  <a:pt x="477" y="9513"/>
                </a:lnTo>
                <a:lnTo>
                  <a:pt x="417" y="9513"/>
                </a:lnTo>
                <a:cubicBezTo>
                  <a:pt x="191" y="9513"/>
                  <a:pt x="1" y="9692"/>
                  <a:pt x="1" y="9930"/>
                </a:cubicBezTo>
                <a:lnTo>
                  <a:pt x="1" y="10311"/>
                </a:lnTo>
                <a:cubicBezTo>
                  <a:pt x="1" y="10537"/>
                  <a:pt x="179" y="10728"/>
                  <a:pt x="417" y="10728"/>
                </a:cubicBezTo>
                <a:lnTo>
                  <a:pt x="7811" y="10728"/>
                </a:lnTo>
                <a:cubicBezTo>
                  <a:pt x="7918" y="10728"/>
                  <a:pt x="7990" y="10645"/>
                  <a:pt x="7990" y="10549"/>
                </a:cubicBezTo>
                <a:cubicBezTo>
                  <a:pt x="7990" y="10454"/>
                  <a:pt x="7895" y="10371"/>
                  <a:pt x="7811" y="10371"/>
                </a:cubicBezTo>
                <a:cubicBezTo>
                  <a:pt x="7049" y="10370"/>
                  <a:pt x="6364" y="10369"/>
                  <a:pt x="5749" y="10369"/>
                </a:cubicBezTo>
                <a:cubicBezTo>
                  <a:pt x="2782" y="10369"/>
                  <a:pt x="1447" y="10380"/>
                  <a:pt x="848" y="10380"/>
                </a:cubicBezTo>
                <a:cubicBezTo>
                  <a:pt x="301" y="10380"/>
                  <a:pt x="370" y="10371"/>
                  <a:pt x="370" y="10335"/>
                </a:cubicBezTo>
                <a:lnTo>
                  <a:pt x="370" y="9942"/>
                </a:lnTo>
                <a:cubicBezTo>
                  <a:pt x="370" y="9904"/>
                  <a:pt x="221" y="9896"/>
                  <a:pt x="1247" y="9896"/>
                </a:cubicBezTo>
                <a:cubicBezTo>
                  <a:pt x="2032" y="9896"/>
                  <a:pt x="3502" y="9901"/>
                  <a:pt x="6250" y="9901"/>
                </a:cubicBezTo>
                <a:cubicBezTo>
                  <a:pt x="7776" y="9901"/>
                  <a:pt x="9695" y="9899"/>
                  <a:pt x="12109" y="9894"/>
                </a:cubicBezTo>
                <a:cubicBezTo>
                  <a:pt x="12145" y="9894"/>
                  <a:pt x="12157" y="9918"/>
                  <a:pt x="12157" y="9942"/>
                </a:cubicBezTo>
                <a:lnTo>
                  <a:pt x="12157" y="10335"/>
                </a:lnTo>
                <a:cubicBezTo>
                  <a:pt x="12157" y="10359"/>
                  <a:pt x="12145" y="10371"/>
                  <a:pt x="12109" y="10371"/>
                </a:cubicBezTo>
                <a:lnTo>
                  <a:pt x="8478" y="10371"/>
                </a:lnTo>
                <a:cubicBezTo>
                  <a:pt x="8371" y="10371"/>
                  <a:pt x="8299" y="10466"/>
                  <a:pt x="8299" y="10549"/>
                </a:cubicBezTo>
                <a:cubicBezTo>
                  <a:pt x="8299" y="10656"/>
                  <a:pt x="8395" y="10728"/>
                  <a:pt x="8478" y="10728"/>
                </a:cubicBezTo>
                <a:lnTo>
                  <a:pt x="12145" y="10728"/>
                </a:lnTo>
                <a:cubicBezTo>
                  <a:pt x="12359" y="10728"/>
                  <a:pt x="12550" y="10549"/>
                  <a:pt x="12550" y="10311"/>
                </a:cubicBezTo>
                <a:lnTo>
                  <a:pt x="12550" y="9930"/>
                </a:lnTo>
                <a:cubicBezTo>
                  <a:pt x="12550" y="9704"/>
                  <a:pt x="12383" y="9513"/>
                  <a:pt x="12145" y="9513"/>
                </a:cubicBezTo>
                <a:lnTo>
                  <a:pt x="12086" y="9513"/>
                </a:lnTo>
                <a:lnTo>
                  <a:pt x="12086" y="2929"/>
                </a:lnTo>
                <a:cubicBezTo>
                  <a:pt x="12086" y="2715"/>
                  <a:pt x="11907" y="2513"/>
                  <a:pt x="11669" y="2513"/>
                </a:cubicBezTo>
                <a:lnTo>
                  <a:pt x="9180" y="2513"/>
                </a:lnTo>
                <a:lnTo>
                  <a:pt x="6906" y="250"/>
                </a:lnTo>
                <a:cubicBezTo>
                  <a:pt x="6734" y="84"/>
                  <a:pt x="6504" y="0"/>
                  <a:pt x="6277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 dirty="0"/>
          </a:p>
        </p:txBody>
      </p:sp>
      <p:sp>
        <p:nvSpPr>
          <p:cNvPr id="59" name="Google Shape;1327;p42"/>
          <p:cNvSpPr/>
          <p:nvPr/>
        </p:nvSpPr>
        <p:spPr>
          <a:xfrm>
            <a:off x="1144915" y="4882948"/>
            <a:ext cx="8957033" cy="170398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/>
              <a:sym typeface="Arial"/>
            </a:endParaRPr>
          </a:p>
        </p:txBody>
      </p:sp>
      <p:sp>
        <p:nvSpPr>
          <p:cNvPr id="60" name="Google Shape;1328;p42"/>
          <p:cNvSpPr/>
          <p:nvPr/>
        </p:nvSpPr>
        <p:spPr>
          <a:xfrm>
            <a:off x="1433302" y="4961951"/>
            <a:ext cx="465943" cy="588546"/>
          </a:xfrm>
          <a:custGeom>
            <a:avLst/>
            <a:gdLst/>
            <a:ahLst/>
            <a:cxnLst/>
            <a:rect l="l" t="t" r="r" b="b"/>
            <a:pathLst>
              <a:path w="21968" h="34851" extrusionOk="0">
                <a:moveTo>
                  <a:pt x="1" y="1"/>
                </a:moveTo>
                <a:lnTo>
                  <a:pt x="1" y="34850"/>
                </a:lnTo>
                <a:lnTo>
                  <a:pt x="11907" y="34850"/>
                </a:lnTo>
                <a:lnTo>
                  <a:pt x="21968" y="17432"/>
                </a:lnTo>
                <a:lnTo>
                  <a:pt x="11907" y="1"/>
                </a:lnTo>
                <a:close/>
              </a:path>
            </a:pathLst>
          </a:custGeom>
          <a:solidFill>
            <a:srgbClr val="4685B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/>
              <a:sym typeface="Arial"/>
            </a:endParaRPr>
          </a:p>
        </p:txBody>
      </p:sp>
      <p:sp>
        <p:nvSpPr>
          <p:cNvPr id="61" name="Google Shape;1329;p42"/>
          <p:cNvSpPr/>
          <p:nvPr/>
        </p:nvSpPr>
        <p:spPr>
          <a:xfrm>
            <a:off x="498725" y="4784624"/>
            <a:ext cx="1028582" cy="943218"/>
          </a:xfrm>
          <a:custGeom>
            <a:avLst/>
            <a:gdLst/>
            <a:ahLst/>
            <a:cxnLst/>
            <a:rect l="l" t="t" r="r" b="b"/>
            <a:pathLst>
              <a:path w="48495" h="55853" extrusionOk="0">
                <a:moveTo>
                  <a:pt x="16300" y="0"/>
                </a:moveTo>
                <a:cubicBezTo>
                  <a:pt x="16169" y="0"/>
                  <a:pt x="16050" y="72"/>
                  <a:pt x="15979" y="191"/>
                </a:cubicBezTo>
                <a:lnTo>
                  <a:pt x="72" y="27742"/>
                </a:lnTo>
                <a:cubicBezTo>
                  <a:pt x="1" y="27849"/>
                  <a:pt x="1" y="28004"/>
                  <a:pt x="72" y="28123"/>
                </a:cubicBezTo>
                <a:lnTo>
                  <a:pt x="15979" y="55662"/>
                </a:lnTo>
                <a:cubicBezTo>
                  <a:pt x="16050" y="55781"/>
                  <a:pt x="16169" y="55853"/>
                  <a:pt x="16300" y="55853"/>
                </a:cubicBezTo>
                <a:lnTo>
                  <a:pt x="48114" y="55853"/>
                </a:lnTo>
                <a:cubicBezTo>
                  <a:pt x="48316" y="55853"/>
                  <a:pt x="48495" y="55686"/>
                  <a:pt x="48495" y="55472"/>
                </a:cubicBezTo>
                <a:cubicBezTo>
                  <a:pt x="48495" y="55257"/>
                  <a:pt x="48316" y="55091"/>
                  <a:pt x="48114" y="55091"/>
                </a:cubicBezTo>
                <a:lnTo>
                  <a:pt x="16526" y="55091"/>
                </a:lnTo>
                <a:lnTo>
                  <a:pt x="846" y="27933"/>
                </a:lnTo>
                <a:lnTo>
                  <a:pt x="16526" y="762"/>
                </a:lnTo>
                <a:lnTo>
                  <a:pt x="48114" y="762"/>
                </a:lnTo>
                <a:cubicBezTo>
                  <a:pt x="48316" y="762"/>
                  <a:pt x="48495" y="596"/>
                  <a:pt x="48495" y="381"/>
                </a:cubicBezTo>
                <a:cubicBezTo>
                  <a:pt x="48495" y="179"/>
                  <a:pt x="48316" y="0"/>
                  <a:pt x="48114" y="0"/>
                </a:cubicBezTo>
                <a:close/>
              </a:path>
            </a:pathLst>
          </a:custGeom>
          <a:solidFill>
            <a:srgbClr val="5EB2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/>
              <a:sym typeface="Arial"/>
            </a:endParaRPr>
          </a:p>
        </p:txBody>
      </p:sp>
      <p:sp>
        <p:nvSpPr>
          <p:cNvPr id="62" name="Google Shape;1330;p42"/>
          <p:cNvSpPr/>
          <p:nvPr/>
        </p:nvSpPr>
        <p:spPr>
          <a:xfrm>
            <a:off x="639497" y="4858502"/>
            <a:ext cx="1082880" cy="746579"/>
          </a:xfrm>
          <a:custGeom>
            <a:avLst/>
            <a:gdLst/>
            <a:ahLst/>
            <a:cxnLst/>
            <a:rect l="l" t="t" r="r" b="b"/>
            <a:pathLst>
              <a:path w="51055" h="44209" extrusionOk="0">
                <a:moveTo>
                  <a:pt x="12764" y="1"/>
                </a:moveTo>
                <a:lnTo>
                  <a:pt x="1" y="22111"/>
                </a:lnTo>
                <a:lnTo>
                  <a:pt x="12764" y="44208"/>
                </a:lnTo>
                <a:lnTo>
                  <a:pt x="38291" y="44208"/>
                </a:lnTo>
                <a:lnTo>
                  <a:pt x="51055" y="22111"/>
                </a:lnTo>
                <a:lnTo>
                  <a:pt x="38291" y="1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5EB2FC"/>
              </a:solidFill>
              <a:effectLst/>
              <a:uLnTx/>
              <a:uFillTx/>
              <a:cs typeface="Arial"/>
              <a:sym typeface="Arial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2090658" y="4955712"/>
            <a:ext cx="801129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z-Cyrl-UZ" sz="2000" b="1" dirty="0">
                <a:latin typeface="Arial" pitchFamily="34" charset="0"/>
                <a:cs typeface="Arial" pitchFamily="34" charset="0"/>
              </a:rPr>
              <a:t>Округ сайлов комиссиялари</a:t>
            </a:r>
            <a:r>
              <a:rPr lang="uz-Cyrl-UZ" sz="2000" dirty="0">
                <a:latin typeface="Arial" pitchFamily="34" charset="0"/>
                <a:cs typeface="Arial" pitchFamily="34" charset="0"/>
              </a:rPr>
              <a:t> Қорақалпоғистон Республикаси Вазирлар Кенгаши, вилоятлар ва Тошкент шаҳар </a:t>
            </a:r>
            <a:r>
              <a:rPr lang="uz-Cyrl-UZ" sz="2000" b="1" dirty="0">
                <a:latin typeface="Arial" pitchFamily="34" charset="0"/>
                <a:cs typeface="Arial" pitchFamily="34" charset="0"/>
              </a:rPr>
              <a:t>ҳокимликлари томонидан</a:t>
            </a:r>
            <a:r>
              <a:rPr lang="uz-Cyrl-UZ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uz-Cyrl-UZ" sz="2000" b="1" dirty="0">
                <a:latin typeface="Arial" pitchFamily="34" charset="0"/>
                <a:cs typeface="Arial" pitchFamily="34" charset="0"/>
              </a:rPr>
              <a:t>камида 8 та хона</a:t>
            </a:r>
            <a:r>
              <a:rPr lang="uz-Cyrl-UZ" sz="2000" dirty="0">
                <a:latin typeface="Arial" pitchFamily="34" charset="0"/>
                <a:cs typeface="Arial" pitchFamily="34" charset="0"/>
              </a:rPr>
              <a:t>дан иборат бино билан, шунингдек, транспорт, алоқа воситалари ва Интернет тармоғига уланиш имконияти </a:t>
            </a:r>
            <a:r>
              <a:rPr lang="uz-Cyrl-UZ" sz="2000" b="1" dirty="0">
                <a:latin typeface="Arial" pitchFamily="34" charset="0"/>
                <a:cs typeface="Arial" pitchFamily="34" charset="0"/>
              </a:rPr>
              <a:t>билан</a:t>
            </a:r>
            <a:r>
              <a:rPr lang="uz-Cyrl-UZ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uz-Cyrl-UZ" sz="2000" b="1" dirty="0">
                <a:latin typeface="Arial" pitchFamily="34" charset="0"/>
                <a:cs typeface="Arial" pitchFamily="34" charset="0"/>
              </a:rPr>
              <a:t>таъминланади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965989" y="4372468"/>
            <a:ext cx="38130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>
                <a:latin typeface="Arial" pitchFamily="34" charset="0"/>
                <a:ea typeface="Roboto" panose="020B0604020202020204" charset="0"/>
                <a:cs typeface="Arial" pitchFamily="34" charset="0"/>
              </a:rPr>
              <a:t>Округ </a:t>
            </a:r>
            <a:r>
              <a:rPr lang="ru-RU" sz="2000" b="1" i="1" dirty="0" err="1">
                <a:latin typeface="Arial" pitchFamily="34" charset="0"/>
                <a:ea typeface="Roboto" panose="020B0604020202020204" charset="0"/>
                <a:cs typeface="Arial" pitchFamily="34" charset="0"/>
              </a:rPr>
              <a:t>сайлов</a:t>
            </a:r>
            <a:r>
              <a:rPr lang="ru-RU" sz="2000" b="1" i="1" dirty="0">
                <a:latin typeface="Arial" pitchFamily="34" charset="0"/>
                <a:ea typeface="Roboto" panose="020B0604020202020204" charset="0"/>
                <a:cs typeface="Arial" pitchFamily="34" charset="0"/>
              </a:rPr>
              <a:t> </a:t>
            </a:r>
            <a:r>
              <a:rPr lang="ru-RU" sz="2000" b="1" i="1" dirty="0" err="1">
                <a:latin typeface="Arial" pitchFamily="34" charset="0"/>
                <a:ea typeface="Roboto" panose="020B0604020202020204" charset="0"/>
                <a:cs typeface="Arial" pitchFamily="34" charset="0"/>
              </a:rPr>
              <a:t>комиссиялари</a:t>
            </a:r>
            <a:endParaRPr lang="ru-RU" sz="2000" b="1" i="1" dirty="0">
              <a:latin typeface="Arial" pitchFamily="34" charset="0"/>
              <a:ea typeface="Roboto" panose="020B0604020202020204" charset="0"/>
              <a:cs typeface="Arial" pitchFamily="34" charset="0"/>
            </a:endParaRPr>
          </a:p>
        </p:txBody>
      </p:sp>
      <p:grpSp>
        <p:nvGrpSpPr>
          <p:cNvPr id="66" name="Google Shape;13879;p63"/>
          <p:cNvGrpSpPr/>
          <p:nvPr/>
        </p:nvGrpSpPr>
        <p:grpSpPr>
          <a:xfrm>
            <a:off x="913785" y="4941129"/>
            <a:ext cx="534303" cy="526817"/>
            <a:chOff x="5352728" y="1990239"/>
            <a:chExt cx="327091" cy="322508"/>
          </a:xfrm>
          <a:solidFill>
            <a:schemeClr val="accent1">
              <a:lumMod val="75000"/>
            </a:schemeClr>
          </a:solidFill>
        </p:grpSpPr>
        <p:sp>
          <p:nvSpPr>
            <p:cNvPr id="67" name="Google Shape;13880;p63"/>
            <p:cNvSpPr/>
            <p:nvPr/>
          </p:nvSpPr>
          <p:spPr>
            <a:xfrm>
              <a:off x="5575935" y="2093297"/>
              <a:ext cx="103885" cy="217923"/>
            </a:xfrm>
            <a:custGeom>
              <a:avLst/>
              <a:gdLst/>
              <a:ahLst/>
              <a:cxnLst/>
              <a:rect l="l" t="t" r="r" b="b"/>
              <a:pathLst>
                <a:path w="3264" h="6847" extrusionOk="0">
                  <a:moveTo>
                    <a:pt x="1084" y="322"/>
                  </a:moveTo>
                  <a:cubicBezTo>
                    <a:pt x="1144" y="322"/>
                    <a:pt x="1203" y="358"/>
                    <a:pt x="1203" y="441"/>
                  </a:cubicBezTo>
                  <a:lnTo>
                    <a:pt x="1203" y="513"/>
                  </a:lnTo>
                  <a:lnTo>
                    <a:pt x="1203" y="1061"/>
                  </a:lnTo>
                  <a:cubicBezTo>
                    <a:pt x="1203" y="1156"/>
                    <a:pt x="1275" y="1227"/>
                    <a:pt x="1370" y="1227"/>
                  </a:cubicBezTo>
                  <a:cubicBezTo>
                    <a:pt x="1453" y="1227"/>
                    <a:pt x="1537" y="1156"/>
                    <a:pt x="1537" y="1061"/>
                  </a:cubicBezTo>
                  <a:lnTo>
                    <a:pt x="1537" y="537"/>
                  </a:lnTo>
                  <a:cubicBezTo>
                    <a:pt x="1549" y="513"/>
                    <a:pt x="1596" y="477"/>
                    <a:pt x="1632" y="477"/>
                  </a:cubicBezTo>
                  <a:lnTo>
                    <a:pt x="1656" y="477"/>
                  </a:lnTo>
                  <a:cubicBezTo>
                    <a:pt x="1715" y="477"/>
                    <a:pt x="1775" y="525"/>
                    <a:pt x="1775" y="596"/>
                  </a:cubicBezTo>
                  <a:lnTo>
                    <a:pt x="1775" y="632"/>
                  </a:lnTo>
                  <a:lnTo>
                    <a:pt x="1775" y="1061"/>
                  </a:lnTo>
                  <a:cubicBezTo>
                    <a:pt x="1775" y="1156"/>
                    <a:pt x="1846" y="1227"/>
                    <a:pt x="1930" y="1227"/>
                  </a:cubicBezTo>
                  <a:cubicBezTo>
                    <a:pt x="2025" y="1227"/>
                    <a:pt x="2096" y="1156"/>
                    <a:pt x="2096" y="1061"/>
                  </a:cubicBezTo>
                  <a:lnTo>
                    <a:pt x="2096" y="656"/>
                  </a:lnTo>
                  <a:cubicBezTo>
                    <a:pt x="2108" y="620"/>
                    <a:pt x="2156" y="596"/>
                    <a:pt x="2203" y="596"/>
                  </a:cubicBezTo>
                  <a:lnTo>
                    <a:pt x="2215" y="596"/>
                  </a:lnTo>
                  <a:cubicBezTo>
                    <a:pt x="2275" y="596"/>
                    <a:pt x="2334" y="644"/>
                    <a:pt x="2334" y="715"/>
                  </a:cubicBezTo>
                  <a:lnTo>
                    <a:pt x="2334" y="822"/>
                  </a:lnTo>
                  <a:lnTo>
                    <a:pt x="2334" y="1156"/>
                  </a:lnTo>
                  <a:cubicBezTo>
                    <a:pt x="2334" y="1239"/>
                    <a:pt x="2406" y="1311"/>
                    <a:pt x="2501" y="1311"/>
                  </a:cubicBezTo>
                  <a:cubicBezTo>
                    <a:pt x="2584" y="1311"/>
                    <a:pt x="2668" y="1239"/>
                    <a:pt x="2668" y="1156"/>
                  </a:cubicBezTo>
                  <a:lnTo>
                    <a:pt x="2668" y="822"/>
                  </a:lnTo>
                  <a:cubicBezTo>
                    <a:pt x="2668" y="763"/>
                    <a:pt x="2703" y="703"/>
                    <a:pt x="2787" y="703"/>
                  </a:cubicBezTo>
                  <a:lnTo>
                    <a:pt x="2799" y="703"/>
                  </a:lnTo>
                  <a:cubicBezTo>
                    <a:pt x="2858" y="703"/>
                    <a:pt x="2918" y="751"/>
                    <a:pt x="2918" y="822"/>
                  </a:cubicBezTo>
                  <a:lnTo>
                    <a:pt x="2918" y="1584"/>
                  </a:lnTo>
                  <a:lnTo>
                    <a:pt x="2918" y="1596"/>
                  </a:lnTo>
                  <a:cubicBezTo>
                    <a:pt x="2930" y="1787"/>
                    <a:pt x="2918" y="2346"/>
                    <a:pt x="2632" y="2596"/>
                  </a:cubicBezTo>
                  <a:cubicBezTo>
                    <a:pt x="2608" y="2620"/>
                    <a:pt x="2572" y="2668"/>
                    <a:pt x="2572" y="2715"/>
                  </a:cubicBezTo>
                  <a:lnTo>
                    <a:pt x="2572" y="3216"/>
                  </a:lnTo>
                  <a:lnTo>
                    <a:pt x="1025" y="3216"/>
                  </a:lnTo>
                  <a:lnTo>
                    <a:pt x="1025" y="2858"/>
                  </a:lnTo>
                  <a:cubicBezTo>
                    <a:pt x="1025" y="2823"/>
                    <a:pt x="1001" y="2763"/>
                    <a:pt x="965" y="2727"/>
                  </a:cubicBezTo>
                  <a:cubicBezTo>
                    <a:pt x="929" y="2727"/>
                    <a:pt x="394" y="2311"/>
                    <a:pt x="358" y="1870"/>
                  </a:cubicBezTo>
                  <a:cubicBezTo>
                    <a:pt x="346" y="1608"/>
                    <a:pt x="334" y="1287"/>
                    <a:pt x="417" y="1215"/>
                  </a:cubicBezTo>
                  <a:cubicBezTo>
                    <a:pt x="453" y="1189"/>
                    <a:pt x="496" y="1175"/>
                    <a:pt x="560" y="1175"/>
                  </a:cubicBezTo>
                  <a:cubicBezTo>
                    <a:pt x="581" y="1175"/>
                    <a:pt x="605" y="1177"/>
                    <a:pt x="632" y="1180"/>
                  </a:cubicBezTo>
                  <a:lnTo>
                    <a:pt x="632" y="1406"/>
                  </a:lnTo>
                  <a:cubicBezTo>
                    <a:pt x="632" y="1489"/>
                    <a:pt x="703" y="1572"/>
                    <a:pt x="787" y="1572"/>
                  </a:cubicBezTo>
                  <a:cubicBezTo>
                    <a:pt x="882" y="1572"/>
                    <a:pt x="953" y="1489"/>
                    <a:pt x="953" y="1406"/>
                  </a:cubicBezTo>
                  <a:lnTo>
                    <a:pt x="953" y="441"/>
                  </a:lnTo>
                  <a:cubicBezTo>
                    <a:pt x="953" y="382"/>
                    <a:pt x="1001" y="322"/>
                    <a:pt x="1072" y="322"/>
                  </a:cubicBezTo>
                  <a:close/>
                  <a:moveTo>
                    <a:pt x="2799" y="3537"/>
                  </a:moveTo>
                  <a:lnTo>
                    <a:pt x="2799" y="4037"/>
                  </a:lnTo>
                  <a:lnTo>
                    <a:pt x="751" y="4037"/>
                  </a:lnTo>
                  <a:lnTo>
                    <a:pt x="751" y="3537"/>
                  </a:lnTo>
                  <a:close/>
                  <a:moveTo>
                    <a:pt x="2799" y="4370"/>
                  </a:moveTo>
                  <a:lnTo>
                    <a:pt x="2799" y="6525"/>
                  </a:lnTo>
                  <a:lnTo>
                    <a:pt x="751" y="6525"/>
                  </a:lnTo>
                  <a:lnTo>
                    <a:pt x="751" y="4370"/>
                  </a:lnTo>
                  <a:close/>
                  <a:moveTo>
                    <a:pt x="1072" y="1"/>
                  </a:moveTo>
                  <a:cubicBezTo>
                    <a:pt x="834" y="1"/>
                    <a:pt x="644" y="203"/>
                    <a:pt x="644" y="429"/>
                  </a:cubicBezTo>
                  <a:lnTo>
                    <a:pt x="644" y="846"/>
                  </a:lnTo>
                  <a:cubicBezTo>
                    <a:pt x="621" y="845"/>
                    <a:pt x="600" y="844"/>
                    <a:pt x="579" y="844"/>
                  </a:cubicBezTo>
                  <a:cubicBezTo>
                    <a:pt x="433" y="844"/>
                    <a:pt x="321" y="880"/>
                    <a:pt x="227" y="953"/>
                  </a:cubicBezTo>
                  <a:cubicBezTo>
                    <a:pt x="1" y="1144"/>
                    <a:pt x="13" y="1525"/>
                    <a:pt x="48" y="1882"/>
                  </a:cubicBezTo>
                  <a:cubicBezTo>
                    <a:pt x="72" y="2370"/>
                    <a:pt x="525" y="2787"/>
                    <a:pt x="679" y="2930"/>
                  </a:cubicBezTo>
                  <a:lnTo>
                    <a:pt x="679" y="3216"/>
                  </a:lnTo>
                  <a:lnTo>
                    <a:pt x="596" y="3216"/>
                  </a:lnTo>
                  <a:cubicBezTo>
                    <a:pt x="513" y="3216"/>
                    <a:pt x="429" y="3287"/>
                    <a:pt x="429" y="3382"/>
                  </a:cubicBezTo>
                  <a:lnTo>
                    <a:pt x="429" y="4216"/>
                  </a:lnTo>
                  <a:lnTo>
                    <a:pt x="429" y="6692"/>
                  </a:lnTo>
                  <a:cubicBezTo>
                    <a:pt x="429" y="6775"/>
                    <a:pt x="513" y="6847"/>
                    <a:pt x="596" y="6847"/>
                  </a:cubicBezTo>
                  <a:lnTo>
                    <a:pt x="2977" y="6847"/>
                  </a:lnTo>
                  <a:cubicBezTo>
                    <a:pt x="3061" y="6847"/>
                    <a:pt x="3144" y="6775"/>
                    <a:pt x="3144" y="6692"/>
                  </a:cubicBezTo>
                  <a:lnTo>
                    <a:pt x="3144" y="4204"/>
                  </a:lnTo>
                  <a:lnTo>
                    <a:pt x="3144" y="3370"/>
                  </a:lnTo>
                  <a:cubicBezTo>
                    <a:pt x="3120" y="3275"/>
                    <a:pt x="3049" y="3204"/>
                    <a:pt x="2965" y="3204"/>
                  </a:cubicBezTo>
                  <a:lnTo>
                    <a:pt x="2858" y="3204"/>
                  </a:lnTo>
                  <a:lnTo>
                    <a:pt x="2858" y="2763"/>
                  </a:lnTo>
                  <a:cubicBezTo>
                    <a:pt x="3263" y="2358"/>
                    <a:pt x="3215" y="1644"/>
                    <a:pt x="3204" y="1549"/>
                  </a:cubicBezTo>
                  <a:lnTo>
                    <a:pt x="3204" y="810"/>
                  </a:lnTo>
                  <a:cubicBezTo>
                    <a:pt x="3204" y="572"/>
                    <a:pt x="3013" y="382"/>
                    <a:pt x="2763" y="382"/>
                  </a:cubicBezTo>
                  <a:lnTo>
                    <a:pt x="2751" y="382"/>
                  </a:lnTo>
                  <a:cubicBezTo>
                    <a:pt x="2680" y="382"/>
                    <a:pt x="2608" y="394"/>
                    <a:pt x="2549" y="441"/>
                  </a:cubicBezTo>
                  <a:cubicBezTo>
                    <a:pt x="2465" y="334"/>
                    <a:pt x="2334" y="275"/>
                    <a:pt x="2203" y="275"/>
                  </a:cubicBezTo>
                  <a:lnTo>
                    <a:pt x="2191" y="275"/>
                  </a:lnTo>
                  <a:cubicBezTo>
                    <a:pt x="2120" y="275"/>
                    <a:pt x="2037" y="287"/>
                    <a:pt x="1977" y="322"/>
                  </a:cubicBezTo>
                  <a:cubicBezTo>
                    <a:pt x="1906" y="227"/>
                    <a:pt x="1787" y="168"/>
                    <a:pt x="1656" y="168"/>
                  </a:cubicBezTo>
                  <a:lnTo>
                    <a:pt x="1632" y="168"/>
                  </a:lnTo>
                  <a:cubicBezTo>
                    <a:pt x="1572" y="168"/>
                    <a:pt x="1525" y="179"/>
                    <a:pt x="1453" y="203"/>
                  </a:cubicBezTo>
                  <a:cubicBezTo>
                    <a:pt x="1382" y="84"/>
                    <a:pt x="1251" y="1"/>
                    <a:pt x="10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 dirty="0"/>
            </a:p>
          </p:txBody>
        </p:sp>
        <p:sp>
          <p:nvSpPr>
            <p:cNvPr id="68" name="Google Shape;13881;p63"/>
            <p:cNvSpPr/>
            <p:nvPr/>
          </p:nvSpPr>
          <p:spPr>
            <a:xfrm>
              <a:off x="5426250" y="1990239"/>
              <a:ext cx="191029" cy="322508"/>
            </a:xfrm>
            <a:custGeom>
              <a:avLst/>
              <a:gdLst/>
              <a:ahLst/>
              <a:cxnLst/>
              <a:rect l="l" t="t" r="r" b="b"/>
              <a:pathLst>
                <a:path w="6002" h="10133" extrusionOk="0">
                  <a:moveTo>
                    <a:pt x="584" y="298"/>
                  </a:moveTo>
                  <a:lnTo>
                    <a:pt x="977" y="322"/>
                  </a:lnTo>
                  <a:lnTo>
                    <a:pt x="870" y="584"/>
                  </a:lnTo>
                  <a:lnTo>
                    <a:pt x="584" y="298"/>
                  </a:lnTo>
                  <a:close/>
                  <a:moveTo>
                    <a:pt x="1299" y="381"/>
                  </a:moveTo>
                  <a:lnTo>
                    <a:pt x="2322" y="810"/>
                  </a:lnTo>
                  <a:lnTo>
                    <a:pt x="2203" y="1239"/>
                  </a:lnTo>
                  <a:lnTo>
                    <a:pt x="1120" y="774"/>
                  </a:lnTo>
                  <a:lnTo>
                    <a:pt x="1299" y="381"/>
                  </a:lnTo>
                  <a:close/>
                  <a:moveTo>
                    <a:pt x="4739" y="1834"/>
                  </a:moveTo>
                  <a:lnTo>
                    <a:pt x="5097" y="1977"/>
                  </a:lnTo>
                  <a:lnTo>
                    <a:pt x="4918" y="2382"/>
                  </a:lnTo>
                  <a:lnTo>
                    <a:pt x="4620" y="2263"/>
                  </a:lnTo>
                  <a:cubicBezTo>
                    <a:pt x="4632" y="2251"/>
                    <a:pt x="4632" y="2227"/>
                    <a:pt x="4632" y="2227"/>
                  </a:cubicBezTo>
                  <a:lnTo>
                    <a:pt x="4739" y="1834"/>
                  </a:lnTo>
                  <a:close/>
                  <a:moveTo>
                    <a:pt x="5406" y="2108"/>
                  </a:moveTo>
                  <a:lnTo>
                    <a:pt x="5585" y="2191"/>
                  </a:lnTo>
                  <a:cubicBezTo>
                    <a:pt x="5609" y="2203"/>
                    <a:pt x="5632" y="2215"/>
                    <a:pt x="5644" y="2251"/>
                  </a:cubicBezTo>
                  <a:cubicBezTo>
                    <a:pt x="5656" y="2274"/>
                    <a:pt x="5656" y="2298"/>
                    <a:pt x="5644" y="2322"/>
                  </a:cubicBezTo>
                  <a:lnTo>
                    <a:pt x="5549" y="2524"/>
                  </a:lnTo>
                  <a:cubicBezTo>
                    <a:pt x="5537" y="2560"/>
                    <a:pt x="5525" y="2572"/>
                    <a:pt x="5490" y="2584"/>
                  </a:cubicBezTo>
                  <a:cubicBezTo>
                    <a:pt x="5478" y="2590"/>
                    <a:pt x="5463" y="2593"/>
                    <a:pt x="5449" y="2593"/>
                  </a:cubicBezTo>
                  <a:cubicBezTo>
                    <a:pt x="5436" y="2593"/>
                    <a:pt x="5424" y="2590"/>
                    <a:pt x="5418" y="2584"/>
                  </a:cubicBezTo>
                  <a:lnTo>
                    <a:pt x="5228" y="2513"/>
                  </a:lnTo>
                  <a:lnTo>
                    <a:pt x="5406" y="2108"/>
                  </a:lnTo>
                  <a:close/>
                  <a:moveTo>
                    <a:pt x="2906" y="405"/>
                  </a:moveTo>
                  <a:cubicBezTo>
                    <a:pt x="2930" y="405"/>
                    <a:pt x="2965" y="429"/>
                    <a:pt x="2977" y="441"/>
                  </a:cubicBezTo>
                  <a:cubicBezTo>
                    <a:pt x="2989" y="477"/>
                    <a:pt x="2989" y="500"/>
                    <a:pt x="2989" y="536"/>
                  </a:cubicBezTo>
                  <a:lnTo>
                    <a:pt x="2977" y="608"/>
                  </a:lnTo>
                  <a:lnTo>
                    <a:pt x="2787" y="1262"/>
                  </a:lnTo>
                  <a:cubicBezTo>
                    <a:pt x="2751" y="1358"/>
                    <a:pt x="2811" y="1441"/>
                    <a:pt x="2882" y="1453"/>
                  </a:cubicBezTo>
                  <a:lnTo>
                    <a:pt x="2930" y="1453"/>
                  </a:lnTo>
                  <a:cubicBezTo>
                    <a:pt x="3001" y="1453"/>
                    <a:pt x="3061" y="1417"/>
                    <a:pt x="3084" y="1334"/>
                  </a:cubicBezTo>
                  <a:lnTo>
                    <a:pt x="3263" y="703"/>
                  </a:lnTo>
                  <a:cubicBezTo>
                    <a:pt x="3287" y="667"/>
                    <a:pt x="3335" y="655"/>
                    <a:pt x="3382" y="655"/>
                  </a:cubicBezTo>
                  <a:lnTo>
                    <a:pt x="3394" y="655"/>
                  </a:lnTo>
                  <a:cubicBezTo>
                    <a:pt x="3418" y="655"/>
                    <a:pt x="3454" y="679"/>
                    <a:pt x="3465" y="703"/>
                  </a:cubicBezTo>
                  <a:cubicBezTo>
                    <a:pt x="3477" y="727"/>
                    <a:pt x="3477" y="762"/>
                    <a:pt x="3477" y="786"/>
                  </a:cubicBezTo>
                  <a:lnTo>
                    <a:pt x="3323" y="1358"/>
                  </a:lnTo>
                  <a:cubicBezTo>
                    <a:pt x="3287" y="1441"/>
                    <a:pt x="3346" y="1536"/>
                    <a:pt x="3418" y="1548"/>
                  </a:cubicBezTo>
                  <a:lnTo>
                    <a:pt x="3465" y="1548"/>
                  </a:lnTo>
                  <a:cubicBezTo>
                    <a:pt x="3537" y="1548"/>
                    <a:pt x="3596" y="1501"/>
                    <a:pt x="3620" y="1429"/>
                  </a:cubicBezTo>
                  <a:lnTo>
                    <a:pt x="3763" y="905"/>
                  </a:lnTo>
                  <a:cubicBezTo>
                    <a:pt x="3794" y="885"/>
                    <a:pt x="3825" y="855"/>
                    <a:pt x="3863" y="855"/>
                  </a:cubicBezTo>
                  <a:cubicBezTo>
                    <a:pt x="3869" y="855"/>
                    <a:pt x="3876" y="856"/>
                    <a:pt x="3882" y="858"/>
                  </a:cubicBezTo>
                  <a:lnTo>
                    <a:pt x="3894" y="858"/>
                  </a:lnTo>
                  <a:cubicBezTo>
                    <a:pt x="3954" y="881"/>
                    <a:pt x="4001" y="941"/>
                    <a:pt x="3989" y="1000"/>
                  </a:cubicBezTo>
                  <a:lnTo>
                    <a:pt x="3954" y="1096"/>
                  </a:lnTo>
                  <a:lnTo>
                    <a:pt x="3823" y="1536"/>
                  </a:lnTo>
                  <a:cubicBezTo>
                    <a:pt x="3799" y="1620"/>
                    <a:pt x="3835" y="1703"/>
                    <a:pt x="3930" y="1739"/>
                  </a:cubicBezTo>
                  <a:lnTo>
                    <a:pt x="3977" y="1739"/>
                  </a:lnTo>
                  <a:cubicBezTo>
                    <a:pt x="4049" y="1739"/>
                    <a:pt x="4108" y="1691"/>
                    <a:pt x="4120" y="1620"/>
                  </a:cubicBezTo>
                  <a:lnTo>
                    <a:pt x="4251" y="1167"/>
                  </a:lnTo>
                  <a:cubicBezTo>
                    <a:pt x="4272" y="1115"/>
                    <a:pt x="4320" y="1082"/>
                    <a:pt x="4371" y="1082"/>
                  </a:cubicBezTo>
                  <a:cubicBezTo>
                    <a:pt x="4379" y="1082"/>
                    <a:pt x="4386" y="1082"/>
                    <a:pt x="4394" y="1084"/>
                  </a:cubicBezTo>
                  <a:lnTo>
                    <a:pt x="4406" y="1084"/>
                  </a:lnTo>
                  <a:cubicBezTo>
                    <a:pt x="4466" y="1096"/>
                    <a:pt x="4513" y="1155"/>
                    <a:pt x="4489" y="1215"/>
                  </a:cubicBezTo>
                  <a:lnTo>
                    <a:pt x="4251" y="2084"/>
                  </a:lnTo>
                  <a:lnTo>
                    <a:pt x="4251" y="2096"/>
                  </a:lnTo>
                  <a:cubicBezTo>
                    <a:pt x="4323" y="2191"/>
                    <a:pt x="4216" y="2870"/>
                    <a:pt x="3811" y="3084"/>
                  </a:cubicBezTo>
                  <a:cubicBezTo>
                    <a:pt x="3751" y="3108"/>
                    <a:pt x="3727" y="3167"/>
                    <a:pt x="3727" y="3227"/>
                  </a:cubicBezTo>
                  <a:lnTo>
                    <a:pt x="3727" y="3715"/>
                  </a:lnTo>
                  <a:lnTo>
                    <a:pt x="2192" y="3715"/>
                  </a:lnTo>
                  <a:lnTo>
                    <a:pt x="2192" y="2941"/>
                  </a:lnTo>
                  <a:cubicBezTo>
                    <a:pt x="2192" y="2905"/>
                    <a:pt x="2180" y="2870"/>
                    <a:pt x="2144" y="2846"/>
                  </a:cubicBezTo>
                  <a:cubicBezTo>
                    <a:pt x="2144" y="2846"/>
                    <a:pt x="1715" y="2310"/>
                    <a:pt x="1787" y="1870"/>
                  </a:cubicBezTo>
                  <a:cubicBezTo>
                    <a:pt x="1822" y="1739"/>
                    <a:pt x="1834" y="1572"/>
                    <a:pt x="1870" y="1453"/>
                  </a:cubicBezTo>
                  <a:lnTo>
                    <a:pt x="2168" y="1572"/>
                  </a:lnTo>
                  <a:cubicBezTo>
                    <a:pt x="2192" y="1620"/>
                    <a:pt x="2239" y="1667"/>
                    <a:pt x="2275" y="1679"/>
                  </a:cubicBezTo>
                  <a:cubicBezTo>
                    <a:pt x="2294" y="1686"/>
                    <a:pt x="2312" y="1690"/>
                    <a:pt x="2330" y="1690"/>
                  </a:cubicBezTo>
                  <a:cubicBezTo>
                    <a:pt x="2401" y="1690"/>
                    <a:pt x="2456" y="1636"/>
                    <a:pt x="2465" y="1560"/>
                  </a:cubicBezTo>
                  <a:lnTo>
                    <a:pt x="2751" y="489"/>
                  </a:lnTo>
                  <a:cubicBezTo>
                    <a:pt x="2751" y="465"/>
                    <a:pt x="2787" y="429"/>
                    <a:pt x="2799" y="417"/>
                  </a:cubicBezTo>
                  <a:cubicBezTo>
                    <a:pt x="2834" y="405"/>
                    <a:pt x="2858" y="405"/>
                    <a:pt x="2882" y="405"/>
                  </a:cubicBezTo>
                  <a:close/>
                  <a:moveTo>
                    <a:pt x="3942" y="4048"/>
                  </a:moveTo>
                  <a:lnTo>
                    <a:pt x="3942" y="4549"/>
                  </a:lnTo>
                  <a:lnTo>
                    <a:pt x="1894" y="4549"/>
                  </a:lnTo>
                  <a:lnTo>
                    <a:pt x="1894" y="4048"/>
                  </a:lnTo>
                  <a:close/>
                  <a:moveTo>
                    <a:pt x="191" y="0"/>
                  </a:moveTo>
                  <a:cubicBezTo>
                    <a:pt x="120" y="0"/>
                    <a:pt x="60" y="24"/>
                    <a:pt x="36" y="84"/>
                  </a:cubicBezTo>
                  <a:cubicBezTo>
                    <a:pt x="1" y="143"/>
                    <a:pt x="13" y="227"/>
                    <a:pt x="60" y="262"/>
                  </a:cubicBezTo>
                  <a:lnTo>
                    <a:pt x="822" y="1012"/>
                  </a:lnTo>
                  <a:lnTo>
                    <a:pt x="834" y="1024"/>
                  </a:lnTo>
                  <a:lnTo>
                    <a:pt x="846" y="1024"/>
                  </a:lnTo>
                  <a:cubicBezTo>
                    <a:pt x="870" y="1036"/>
                    <a:pt x="894" y="1060"/>
                    <a:pt x="906" y="1060"/>
                  </a:cubicBezTo>
                  <a:lnTo>
                    <a:pt x="1596" y="1358"/>
                  </a:lnTo>
                  <a:cubicBezTo>
                    <a:pt x="1549" y="1501"/>
                    <a:pt x="1501" y="1679"/>
                    <a:pt x="1489" y="1846"/>
                  </a:cubicBezTo>
                  <a:cubicBezTo>
                    <a:pt x="1406" y="2346"/>
                    <a:pt x="1763" y="2870"/>
                    <a:pt x="1870" y="3036"/>
                  </a:cubicBezTo>
                  <a:lnTo>
                    <a:pt x="1870" y="3763"/>
                  </a:lnTo>
                  <a:lnTo>
                    <a:pt x="1739" y="3763"/>
                  </a:lnTo>
                  <a:cubicBezTo>
                    <a:pt x="1656" y="3763"/>
                    <a:pt x="1572" y="3834"/>
                    <a:pt x="1572" y="3929"/>
                  </a:cubicBezTo>
                  <a:lnTo>
                    <a:pt x="1572" y="4763"/>
                  </a:lnTo>
                  <a:lnTo>
                    <a:pt x="1572" y="9966"/>
                  </a:lnTo>
                  <a:cubicBezTo>
                    <a:pt x="1572" y="10061"/>
                    <a:pt x="1656" y="10133"/>
                    <a:pt x="1739" y="10133"/>
                  </a:cubicBezTo>
                  <a:lnTo>
                    <a:pt x="4120" y="10133"/>
                  </a:lnTo>
                  <a:cubicBezTo>
                    <a:pt x="4216" y="10133"/>
                    <a:pt x="4287" y="10061"/>
                    <a:pt x="4287" y="9966"/>
                  </a:cubicBezTo>
                  <a:lnTo>
                    <a:pt x="4287" y="5942"/>
                  </a:lnTo>
                  <a:cubicBezTo>
                    <a:pt x="4287" y="5846"/>
                    <a:pt x="4216" y="5775"/>
                    <a:pt x="4120" y="5775"/>
                  </a:cubicBezTo>
                  <a:cubicBezTo>
                    <a:pt x="4037" y="5775"/>
                    <a:pt x="3954" y="5846"/>
                    <a:pt x="3954" y="5942"/>
                  </a:cubicBezTo>
                  <a:lnTo>
                    <a:pt x="3954" y="9811"/>
                  </a:lnTo>
                  <a:lnTo>
                    <a:pt x="1906" y="9811"/>
                  </a:lnTo>
                  <a:lnTo>
                    <a:pt x="1906" y="4930"/>
                  </a:lnTo>
                  <a:lnTo>
                    <a:pt x="3954" y="4930"/>
                  </a:lnTo>
                  <a:lnTo>
                    <a:pt x="3954" y="5191"/>
                  </a:lnTo>
                  <a:lnTo>
                    <a:pt x="3954" y="5370"/>
                  </a:lnTo>
                  <a:cubicBezTo>
                    <a:pt x="3954" y="5465"/>
                    <a:pt x="4037" y="5537"/>
                    <a:pt x="4120" y="5537"/>
                  </a:cubicBezTo>
                  <a:cubicBezTo>
                    <a:pt x="4216" y="5537"/>
                    <a:pt x="4287" y="5465"/>
                    <a:pt x="4287" y="5370"/>
                  </a:cubicBezTo>
                  <a:lnTo>
                    <a:pt x="4287" y="5191"/>
                  </a:lnTo>
                  <a:lnTo>
                    <a:pt x="4287" y="4715"/>
                  </a:lnTo>
                  <a:lnTo>
                    <a:pt x="4287" y="3882"/>
                  </a:lnTo>
                  <a:cubicBezTo>
                    <a:pt x="4287" y="3787"/>
                    <a:pt x="4216" y="3715"/>
                    <a:pt x="4120" y="3715"/>
                  </a:cubicBezTo>
                  <a:lnTo>
                    <a:pt x="4049" y="3715"/>
                  </a:lnTo>
                  <a:lnTo>
                    <a:pt x="4049" y="3298"/>
                  </a:lnTo>
                  <a:cubicBezTo>
                    <a:pt x="4323" y="3120"/>
                    <a:pt x="4466" y="2810"/>
                    <a:pt x="4549" y="2572"/>
                  </a:cubicBezTo>
                  <a:lnTo>
                    <a:pt x="5299" y="2882"/>
                  </a:lnTo>
                  <a:cubicBezTo>
                    <a:pt x="5359" y="2917"/>
                    <a:pt x="5406" y="2917"/>
                    <a:pt x="5466" y="2917"/>
                  </a:cubicBezTo>
                  <a:cubicBezTo>
                    <a:pt x="5525" y="2917"/>
                    <a:pt x="5561" y="2905"/>
                    <a:pt x="5621" y="2882"/>
                  </a:cubicBezTo>
                  <a:cubicBezTo>
                    <a:pt x="5728" y="2846"/>
                    <a:pt x="5823" y="2763"/>
                    <a:pt x="5859" y="2667"/>
                  </a:cubicBezTo>
                  <a:lnTo>
                    <a:pt x="5954" y="2453"/>
                  </a:lnTo>
                  <a:cubicBezTo>
                    <a:pt x="6002" y="2346"/>
                    <a:pt x="6002" y="2227"/>
                    <a:pt x="5954" y="2132"/>
                  </a:cubicBezTo>
                  <a:cubicBezTo>
                    <a:pt x="5906" y="2024"/>
                    <a:pt x="5835" y="1929"/>
                    <a:pt x="5728" y="1893"/>
                  </a:cubicBezTo>
                  <a:lnTo>
                    <a:pt x="4847" y="1512"/>
                  </a:lnTo>
                  <a:lnTo>
                    <a:pt x="4894" y="1370"/>
                  </a:lnTo>
                  <a:cubicBezTo>
                    <a:pt x="4930" y="1251"/>
                    <a:pt x="4906" y="1131"/>
                    <a:pt x="4835" y="1036"/>
                  </a:cubicBezTo>
                  <a:cubicBezTo>
                    <a:pt x="4775" y="941"/>
                    <a:pt x="4668" y="881"/>
                    <a:pt x="4573" y="846"/>
                  </a:cubicBezTo>
                  <a:lnTo>
                    <a:pt x="4549" y="846"/>
                  </a:lnTo>
                  <a:cubicBezTo>
                    <a:pt x="4513" y="840"/>
                    <a:pt x="4478" y="837"/>
                    <a:pt x="4442" y="837"/>
                  </a:cubicBezTo>
                  <a:cubicBezTo>
                    <a:pt x="4406" y="837"/>
                    <a:pt x="4370" y="840"/>
                    <a:pt x="4335" y="846"/>
                  </a:cubicBezTo>
                  <a:cubicBezTo>
                    <a:pt x="4275" y="727"/>
                    <a:pt x="4168" y="643"/>
                    <a:pt x="4037" y="608"/>
                  </a:cubicBezTo>
                  <a:lnTo>
                    <a:pt x="4013" y="608"/>
                  </a:lnTo>
                  <a:cubicBezTo>
                    <a:pt x="3977" y="602"/>
                    <a:pt x="3942" y="599"/>
                    <a:pt x="3907" y="599"/>
                  </a:cubicBezTo>
                  <a:cubicBezTo>
                    <a:pt x="3873" y="599"/>
                    <a:pt x="3841" y="602"/>
                    <a:pt x="3811" y="608"/>
                  </a:cubicBezTo>
                  <a:cubicBezTo>
                    <a:pt x="3811" y="596"/>
                    <a:pt x="3799" y="596"/>
                    <a:pt x="3799" y="584"/>
                  </a:cubicBezTo>
                  <a:cubicBezTo>
                    <a:pt x="3739" y="477"/>
                    <a:pt x="3632" y="417"/>
                    <a:pt x="3525" y="381"/>
                  </a:cubicBezTo>
                  <a:lnTo>
                    <a:pt x="3513" y="381"/>
                  </a:lnTo>
                  <a:cubicBezTo>
                    <a:pt x="3483" y="375"/>
                    <a:pt x="3454" y="372"/>
                    <a:pt x="3424" y="372"/>
                  </a:cubicBezTo>
                  <a:cubicBezTo>
                    <a:pt x="3394" y="372"/>
                    <a:pt x="3364" y="375"/>
                    <a:pt x="3335" y="381"/>
                  </a:cubicBezTo>
                  <a:cubicBezTo>
                    <a:pt x="3323" y="358"/>
                    <a:pt x="3299" y="322"/>
                    <a:pt x="3287" y="310"/>
                  </a:cubicBezTo>
                  <a:cubicBezTo>
                    <a:pt x="3227" y="203"/>
                    <a:pt x="3120" y="143"/>
                    <a:pt x="3025" y="119"/>
                  </a:cubicBezTo>
                  <a:lnTo>
                    <a:pt x="3001" y="119"/>
                  </a:lnTo>
                  <a:cubicBezTo>
                    <a:pt x="2964" y="108"/>
                    <a:pt x="2927" y="103"/>
                    <a:pt x="2892" y="103"/>
                  </a:cubicBezTo>
                  <a:cubicBezTo>
                    <a:pt x="2812" y="103"/>
                    <a:pt x="2737" y="130"/>
                    <a:pt x="2680" y="179"/>
                  </a:cubicBezTo>
                  <a:cubicBezTo>
                    <a:pt x="2573" y="238"/>
                    <a:pt x="2513" y="346"/>
                    <a:pt x="2489" y="441"/>
                  </a:cubicBezTo>
                  <a:lnTo>
                    <a:pt x="2453" y="548"/>
                  </a:lnTo>
                  <a:lnTo>
                    <a:pt x="1322" y="72"/>
                  </a:lnTo>
                  <a:lnTo>
                    <a:pt x="1263" y="72"/>
                  </a:ln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 dirty="0"/>
            </a:p>
          </p:txBody>
        </p:sp>
        <p:sp>
          <p:nvSpPr>
            <p:cNvPr id="69" name="Google Shape;13882;p63"/>
            <p:cNvSpPr/>
            <p:nvPr/>
          </p:nvSpPr>
          <p:spPr>
            <a:xfrm>
              <a:off x="5352728" y="2121719"/>
              <a:ext cx="103503" cy="189501"/>
            </a:xfrm>
            <a:custGeom>
              <a:avLst/>
              <a:gdLst/>
              <a:ahLst/>
              <a:cxnLst/>
              <a:rect l="l" t="t" r="r" b="b"/>
              <a:pathLst>
                <a:path w="3252" h="5954" extrusionOk="0">
                  <a:moveTo>
                    <a:pt x="1073" y="322"/>
                  </a:moveTo>
                  <a:cubicBezTo>
                    <a:pt x="1132" y="322"/>
                    <a:pt x="1192" y="358"/>
                    <a:pt x="1192" y="441"/>
                  </a:cubicBezTo>
                  <a:lnTo>
                    <a:pt x="1192" y="513"/>
                  </a:lnTo>
                  <a:lnTo>
                    <a:pt x="1192" y="1060"/>
                  </a:lnTo>
                  <a:cubicBezTo>
                    <a:pt x="1192" y="1156"/>
                    <a:pt x="1263" y="1227"/>
                    <a:pt x="1358" y="1227"/>
                  </a:cubicBezTo>
                  <a:cubicBezTo>
                    <a:pt x="1442" y="1227"/>
                    <a:pt x="1525" y="1156"/>
                    <a:pt x="1525" y="1060"/>
                  </a:cubicBezTo>
                  <a:lnTo>
                    <a:pt x="1525" y="537"/>
                  </a:lnTo>
                  <a:cubicBezTo>
                    <a:pt x="1537" y="513"/>
                    <a:pt x="1584" y="477"/>
                    <a:pt x="1620" y="477"/>
                  </a:cubicBezTo>
                  <a:lnTo>
                    <a:pt x="1644" y="477"/>
                  </a:lnTo>
                  <a:cubicBezTo>
                    <a:pt x="1704" y="477"/>
                    <a:pt x="1763" y="525"/>
                    <a:pt x="1763" y="596"/>
                  </a:cubicBezTo>
                  <a:lnTo>
                    <a:pt x="1763" y="632"/>
                  </a:lnTo>
                  <a:lnTo>
                    <a:pt x="1763" y="1060"/>
                  </a:lnTo>
                  <a:cubicBezTo>
                    <a:pt x="1763" y="1156"/>
                    <a:pt x="1835" y="1227"/>
                    <a:pt x="1918" y="1227"/>
                  </a:cubicBezTo>
                  <a:cubicBezTo>
                    <a:pt x="2013" y="1227"/>
                    <a:pt x="2085" y="1156"/>
                    <a:pt x="2085" y="1060"/>
                  </a:cubicBezTo>
                  <a:lnTo>
                    <a:pt x="2085" y="656"/>
                  </a:lnTo>
                  <a:cubicBezTo>
                    <a:pt x="2096" y="620"/>
                    <a:pt x="2144" y="596"/>
                    <a:pt x="2192" y="596"/>
                  </a:cubicBezTo>
                  <a:lnTo>
                    <a:pt x="2204" y="596"/>
                  </a:lnTo>
                  <a:cubicBezTo>
                    <a:pt x="2263" y="596"/>
                    <a:pt x="2323" y="644"/>
                    <a:pt x="2323" y="715"/>
                  </a:cubicBezTo>
                  <a:lnTo>
                    <a:pt x="2323" y="822"/>
                  </a:lnTo>
                  <a:lnTo>
                    <a:pt x="2323" y="1156"/>
                  </a:lnTo>
                  <a:cubicBezTo>
                    <a:pt x="2323" y="1239"/>
                    <a:pt x="2394" y="1311"/>
                    <a:pt x="2489" y="1311"/>
                  </a:cubicBezTo>
                  <a:cubicBezTo>
                    <a:pt x="2573" y="1311"/>
                    <a:pt x="2656" y="1239"/>
                    <a:pt x="2656" y="1156"/>
                  </a:cubicBezTo>
                  <a:lnTo>
                    <a:pt x="2656" y="822"/>
                  </a:lnTo>
                  <a:cubicBezTo>
                    <a:pt x="2656" y="763"/>
                    <a:pt x="2692" y="703"/>
                    <a:pt x="2775" y="703"/>
                  </a:cubicBezTo>
                  <a:lnTo>
                    <a:pt x="2787" y="703"/>
                  </a:lnTo>
                  <a:cubicBezTo>
                    <a:pt x="2847" y="703"/>
                    <a:pt x="2906" y="751"/>
                    <a:pt x="2906" y="822"/>
                  </a:cubicBezTo>
                  <a:lnTo>
                    <a:pt x="2906" y="1584"/>
                  </a:lnTo>
                  <a:lnTo>
                    <a:pt x="2906" y="1596"/>
                  </a:lnTo>
                  <a:cubicBezTo>
                    <a:pt x="2894" y="1775"/>
                    <a:pt x="2882" y="2323"/>
                    <a:pt x="2597" y="2584"/>
                  </a:cubicBezTo>
                  <a:cubicBezTo>
                    <a:pt x="2561" y="2608"/>
                    <a:pt x="2537" y="2656"/>
                    <a:pt x="2537" y="2704"/>
                  </a:cubicBezTo>
                  <a:lnTo>
                    <a:pt x="2537" y="3204"/>
                  </a:lnTo>
                  <a:lnTo>
                    <a:pt x="989" y="3204"/>
                  </a:lnTo>
                  <a:lnTo>
                    <a:pt x="989" y="2846"/>
                  </a:lnTo>
                  <a:cubicBezTo>
                    <a:pt x="989" y="2799"/>
                    <a:pt x="953" y="2739"/>
                    <a:pt x="930" y="2715"/>
                  </a:cubicBezTo>
                  <a:cubicBezTo>
                    <a:pt x="775" y="2596"/>
                    <a:pt x="370" y="2227"/>
                    <a:pt x="346" y="1846"/>
                  </a:cubicBezTo>
                  <a:cubicBezTo>
                    <a:pt x="334" y="1596"/>
                    <a:pt x="311" y="1275"/>
                    <a:pt x="406" y="1191"/>
                  </a:cubicBezTo>
                  <a:cubicBezTo>
                    <a:pt x="441" y="1174"/>
                    <a:pt x="482" y="1163"/>
                    <a:pt x="539" y="1163"/>
                  </a:cubicBezTo>
                  <a:cubicBezTo>
                    <a:pt x="560" y="1163"/>
                    <a:pt x="583" y="1164"/>
                    <a:pt x="608" y="1168"/>
                  </a:cubicBezTo>
                  <a:lnTo>
                    <a:pt x="608" y="1394"/>
                  </a:lnTo>
                  <a:cubicBezTo>
                    <a:pt x="608" y="1477"/>
                    <a:pt x="692" y="1549"/>
                    <a:pt x="775" y="1549"/>
                  </a:cubicBezTo>
                  <a:cubicBezTo>
                    <a:pt x="870" y="1549"/>
                    <a:pt x="942" y="1477"/>
                    <a:pt x="942" y="1394"/>
                  </a:cubicBezTo>
                  <a:lnTo>
                    <a:pt x="942" y="441"/>
                  </a:lnTo>
                  <a:cubicBezTo>
                    <a:pt x="942" y="382"/>
                    <a:pt x="989" y="322"/>
                    <a:pt x="1061" y="322"/>
                  </a:cubicBezTo>
                  <a:close/>
                  <a:moveTo>
                    <a:pt x="2799" y="3537"/>
                  </a:moveTo>
                  <a:lnTo>
                    <a:pt x="2799" y="4037"/>
                  </a:lnTo>
                  <a:lnTo>
                    <a:pt x="751" y="4037"/>
                  </a:lnTo>
                  <a:lnTo>
                    <a:pt x="751" y="3537"/>
                  </a:lnTo>
                  <a:close/>
                  <a:moveTo>
                    <a:pt x="2799" y="4347"/>
                  </a:moveTo>
                  <a:lnTo>
                    <a:pt x="2799" y="5632"/>
                  </a:lnTo>
                  <a:lnTo>
                    <a:pt x="751" y="5632"/>
                  </a:lnTo>
                  <a:lnTo>
                    <a:pt x="751" y="4347"/>
                  </a:lnTo>
                  <a:close/>
                  <a:moveTo>
                    <a:pt x="1073" y="1"/>
                  </a:moveTo>
                  <a:cubicBezTo>
                    <a:pt x="834" y="1"/>
                    <a:pt x="644" y="203"/>
                    <a:pt x="644" y="429"/>
                  </a:cubicBezTo>
                  <a:lnTo>
                    <a:pt x="644" y="846"/>
                  </a:lnTo>
                  <a:cubicBezTo>
                    <a:pt x="622" y="845"/>
                    <a:pt x="600" y="844"/>
                    <a:pt x="579" y="844"/>
                  </a:cubicBezTo>
                  <a:cubicBezTo>
                    <a:pt x="433" y="844"/>
                    <a:pt x="321" y="880"/>
                    <a:pt x="227" y="953"/>
                  </a:cubicBezTo>
                  <a:cubicBezTo>
                    <a:pt x="1" y="1144"/>
                    <a:pt x="13" y="1525"/>
                    <a:pt x="49" y="1882"/>
                  </a:cubicBezTo>
                  <a:cubicBezTo>
                    <a:pt x="84" y="2370"/>
                    <a:pt x="525" y="2787"/>
                    <a:pt x="692" y="2930"/>
                  </a:cubicBezTo>
                  <a:lnTo>
                    <a:pt x="692" y="3216"/>
                  </a:lnTo>
                  <a:lnTo>
                    <a:pt x="596" y="3216"/>
                  </a:lnTo>
                  <a:cubicBezTo>
                    <a:pt x="513" y="3216"/>
                    <a:pt x="441" y="3287"/>
                    <a:pt x="441" y="3382"/>
                  </a:cubicBezTo>
                  <a:lnTo>
                    <a:pt x="441" y="4216"/>
                  </a:lnTo>
                  <a:lnTo>
                    <a:pt x="441" y="5799"/>
                  </a:lnTo>
                  <a:cubicBezTo>
                    <a:pt x="441" y="5882"/>
                    <a:pt x="513" y="5954"/>
                    <a:pt x="596" y="5954"/>
                  </a:cubicBezTo>
                  <a:lnTo>
                    <a:pt x="2978" y="5954"/>
                  </a:lnTo>
                  <a:cubicBezTo>
                    <a:pt x="3073" y="5954"/>
                    <a:pt x="3144" y="5882"/>
                    <a:pt x="3144" y="5799"/>
                  </a:cubicBezTo>
                  <a:lnTo>
                    <a:pt x="3144" y="4204"/>
                  </a:lnTo>
                  <a:lnTo>
                    <a:pt x="3144" y="3370"/>
                  </a:lnTo>
                  <a:cubicBezTo>
                    <a:pt x="3144" y="3275"/>
                    <a:pt x="3073" y="3204"/>
                    <a:pt x="2978" y="3204"/>
                  </a:cubicBezTo>
                  <a:lnTo>
                    <a:pt x="2882" y="3204"/>
                  </a:lnTo>
                  <a:lnTo>
                    <a:pt x="2882" y="2763"/>
                  </a:lnTo>
                  <a:cubicBezTo>
                    <a:pt x="3251" y="2370"/>
                    <a:pt x="3204" y="1644"/>
                    <a:pt x="3204" y="1549"/>
                  </a:cubicBezTo>
                  <a:lnTo>
                    <a:pt x="3204" y="810"/>
                  </a:lnTo>
                  <a:cubicBezTo>
                    <a:pt x="3204" y="572"/>
                    <a:pt x="3013" y="382"/>
                    <a:pt x="2775" y="382"/>
                  </a:cubicBezTo>
                  <a:lnTo>
                    <a:pt x="2763" y="382"/>
                  </a:lnTo>
                  <a:cubicBezTo>
                    <a:pt x="2680" y="382"/>
                    <a:pt x="2608" y="394"/>
                    <a:pt x="2549" y="441"/>
                  </a:cubicBezTo>
                  <a:cubicBezTo>
                    <a:pt x="2477" y="334"/>
                    <a:pt x="2335" y="275"/>
                    <a:pt x="2204" y="275"/>
                  </a:cubicBezTo>
                  <a:lnTo>
                    <a:pt x="2192" y="275"/>
                  </a:lnTo>
                  <a:cubicBezTo>
                    <a:pt x="2120" y="275"/>
                    <a:pt x="2049" y="287"/>
                    <a:pt x="1989" y="322"/>
                  </a:cubicBezTo>
                  <a:cubicBezTo>
                    <a:pt x="1906" y="227"/>
                    <a:pt x="1787" y="168"/>
                    <a:pt x="1656" y="168"/>
                  </a:cubicBezTo>
                  <a:lnTo>
                    <a:pt x="1644" y="168"/>
                  </a:lnTo>
                  <a:cubicBezTo>
                    <a:pt x="1584" y="168"/>
                    <a:pt x="1525" y="179"/>
                    <a:pt x="1465" y="203"/>
                  </a:cubicBezTo>
                  <a:cubicBezTo>
                    <a:pt x="1394" y="84"/>
                    <a:pt x="1251" y="1"/>
                    <a:pt x="10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 dirty="0"/>
            </a:p>
          </p:txBody>
        </p:sp>
      </p:grpSp>
      <p:grpSp>
        <p:nvGrpSpPr>
          <p:cNvPr id="70" name="Группа 69"/>
          <p:cNvGrpSpPr/>
          <p:nvPr/>
        </p:nvGrpSpPr>
        <p:grpSpPr>
          <a:xfrm flipV="1">
            <a:off x="10578466" y="2240875"/>
            <a:ext cx="1613534" cy="3020297"/>
            <a:chOff x="10578466" y="2223845"/>
            <a:chExt cx="1613534" cy="3020297"/>
          </a:xfrm>
        </p:grpSpPr>
        <p:grpSp>
          <p:nvGrpSpPr>
            <p:cNvPr id="71" name="Google Shape;1665;p40"/>
            <p:cNvGrpSpPr/>
            <p:nvPr/>
          </p:nvGrpSpPr>
          <p:grpSpPr>
            <a:xfrm rot="10800000">
              <a:off x="10583420" y="3755842"/>
              <a:ext cx="1608580" cy="1488300"/>
              <a:chOff x="4571988" y="1266000"/>
              <a:chExt cx="1488300" cy="1488300"/>
            </a:xfrm>
          </p:grpSpPr>
          <p:sp>
            <p:nvSpPr>
              <p:cNvPr id="81" name="Google Shape;1666;p40"/>
              <p:cNvSpPr/>
              <p:nvPr/>
            </p:nvSpPr>
            <p:spPr>
              <a:xfrm>
                <a:off x="4571988" y="1266000"/>
                <a:ext cx="1488300" cy="1488300"/>
              </a:xfrm>
              <a:custGeom>
                <a:avLst/>
                <a:gdLst/>
                <a:ahLst/>
                <a:cxnLst/>
                <a:rect l="l" t="t" r="r" b="b"/>
                <a:pathLst>
                  <a:path w="59532" h="59532" extrusionOk="0">
                    <a:moveTo>
                      <a:pt x="1" y="1"/>
                    </a:moveTo>
                    <a:lnTo>
                      <a:pt x="1" y="59532"/>
                    </a:lnTo>
                    <a:lnTo>
                      <a:pt x="59532" y="59532"/>
                    </a:lnTo>
                    <a:cubicBezTo>
                      <a:pt x="59532" y="44292"/>
                      <a:pt x="53722" y="29064"/>
                      <a:pt x="42101" y="17432"/>
                    </a:cubicBezTo>
                    <a:cubicBezTo>
                      <a:pt x="30469" y="5811"/>
                      <a:pt x="15241" y="1"/>
                      <a:pt x="1" y="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2" name="Google Shape;1667;p40"/>
              <p:cNvSpPr/>
              <p:nvPr/>
            </p:nvSpPr>
            <p:spPr>
              <a:xfrm>
                <a:off x="4571988" y="1691350"/>
                <a:ext cx="1062950" cy="1062950"/>
              </a:xfrm>
              <a:custGeom>
                <a:avLst/>
                <a:gdLst/>
                <a:ahLst/>
                <a:cxnLst/>
                <a:rect l="l" t="t" r="r" b="b"/>
                <a:pathLst>
                  <a:path w="42518" h="42518" extrusionOk="0">
                    <a:moveTo>
                      <a:pt x="1" y="1"/>
                    </a:moveTo>
                    <a:lnTo>
                      <a:pt x="1" y="42518"/>
                    </a:lnTo>
                    <a:lnTo>
                      <a:pt x="42518" y="42518"/>
                    </a:lnTo>
                    <a:cubicBezTo>
                      <a:pt x="42518" y="31636"/>
                      <a:pt x="38363" y="20753"/>
                      <a:pt x="30064" y="12455"/>
                    </a:cubicBezTo>
                    <a:cubicBezTo>
                      <a:pt x="21765" y="4156"/>
                      <a:pt x="10883" y="1"/>
                      <a:pt x="1" y="1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3" name="Google Shape;1668;p40"/>
              <p:cNvSpPr/>
              <p:nvPr/>
            </p:nvSpPr>
            <p:spPr>
              <a:xfrm>
                <a:off x="5163988" y="1328016"/>
                <a:ext cx="881212" cy="872256"/>
              </a:xfrm>
              <a:custGeom>
                <a:avLst/>
                <a:gdLst/>
                <a:ahLst/>
                <a:cxnLst/>
                <a:rect l="l" t="t" r="r" b="b"/>
                <a:pathLst>
                  <a:path w="31385" h="31066" extrusionOk="0">
                    <a:moveTo>
                      <a:pt x="6988" y="1"/>
                    </a:moveTo>
                    <a:cubicBezTo>
                      <a:pt x="5448" y="1"/>
                      <a:pt x="3948" y="504"/>
                      <a:pt x="2703" y="1467"/>
                    </a:cubicBezTo>
                    <a:cubicBezTo>
                      <a:pt x="988" y="2800"/>
                      <a:pt x="0" y="4812"/>
                      <a:pt x="0" y="6979"/>
                    </a:cubicBezTo>
                    <a:lnTo>
                      <a:pt x="0" y="26565"/>
                    </a:lnTo>
                    <a:cubicBezTo>
                      <a:pt x="0" y="29042"/>
                      <a:pt x="2012" y="31066"/>
                      <a:pt x="4501" y="31066"/>
                    </a:cubicBezTo>
                    <a:lnTo>
                      <a:pt x="24086" y="31066"/>
                    </a:lnTo>
                    <a:cubicBezTo>
                      <a:pt x="26253" y="31066"/>
                      <a:pt x="28254" y="30077"/>
                      <a:pt x="29587" y="28363"/>
                    </a:cubicBezTo>
                    <a:cubicBezTo>
                      <a:pt x="30932" y="26636"/>
                      <a:pt x="31385" y="24422"/>
                      <a:pt x="30837" y="22291"/>
                    </a:cubicBezTo>
                    <a:cubicBezTo>
                      <a:pt x="29468" y="16992"/>
                      <a:pt x="26694" y="12135"/>
                      <a:pt x="22812" y="8253"/>
                    </a:cubicBezTo>
                    <a:cubicBezTo>
                      <a:pt x="18919" y="4360"/>
                      <a:pt x="14073" y="1586"/>
                      <a:pt x="8775" y="228"/>
                    </a:cubicBezTo>
                    <a:cubicBezTo>
                      <a:pt x="8182" y="76"/>
                      <a:pt x="7582" y="1"/>
                      <a:pt x="69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4" name="Google Shape;1669;p40"/>
              <p:cNvSpPr/>
              <p:nvPr/>
            </p:nvSpPr>
            <p:spPr>
              <a:xfrm>
                <a:off x="5201413" y="1365189"/>
                <a:ext cx="818712" cy="797654"/>
              </a:xfrm>
              <a:custGeom>
                <a:avLst/>
                <a:gdLst/>
                <a:ahLst/>
                <a:cxnLst/>
                <a:rect l="l" t="t" r="r" b="b"/>
                <a:pathLst>
                  <a:path w="29159" h="28409" extrusionOk="0">
                    <a:moveTo>
                      <a:pt x="5816" y="0"/>
                    </a:moveTo>
                    <a:cubicBezTo>
                      <a:pt x="2699" y="0"/>
                      <a:pt x="1" y="2503"/>
                      <a:pt x="1" y="5798"/>
                    </a:cubicBezTo>
                    <a:lnTo>
                      <a:pt x="1" y="25039"/>
                    </a:lnTo>
                    <a:cubicBezTo>
                      <a:pt x="1" y="26896"/>
                      <a:pt x="1501" y="28408"/>
                      <a:pt x="3358" y="28408"/>
                    </a:cubicBezTo>
                    <a:lnTo>
                      <a:pt x="22599" y="28408"/>
                    </a:lnTo>
                    <a:cubicBezTo>
                      <a:pt x="26409" y="28408"/>
                      <a:pt x="29159" y="24800"/>
                      <a:pt x="28206" y="21110"/>
                    </a:cubicBezTo>
                    <a:cubicBezTo>
                      <a:pt x="26956" y="16228"/>
                      <a:pt x="24420" y="11620"/>
                      <a:pt x="20598" y="7798"/>
                    </a:cubicBezTo>
                    <a:cubicBezTo>
                      <a:pt x="16788" y="3988"/>
                      <a:pt x="12169" y="1452"/>
                      <a:pt x="7299" y="190"/>
                    </a:cubicBezTo>
                    <a:cubicBezTo>
                      <a:pt x="6800" y="62"/>
                      <a:pt x="6303" y="0"/>
                      <a:pt x="5816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vert="vert270" wrap="square" lIns="91425" tIns="182875" rIns="18287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sz="2000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72" name="Google Shape;1673;p40"/>
            <p:cNvGrpSpPr/>
            <p:nvPr/>
          </p:nvGrpSpPr>
          <p:grpSpPr>
            <a:xfrm rot="10800000">
              <a:off x="10578466" y="2223845"/>
              <a:ext cx="1608580" cy="1488325"/>
              <a:chOff x="4571988" y="2754275"/>
              <a:chExt cx="1488300" cy="1488325"/>
            </a:xfrm>
          </p:grpSpPr>
          <p:sp>
            <p:nvSpPr>
              <p:cNvPr id="77" name="Google Shape;1674;p40"/>
              <p:cNvSpPr/>
              <p:nvPr/>
            </p:nvSpPr>
            <p:spPr>
              <a:xfrm>
                <a:off x="4571988" y="2754275"/>
                <a:ext cx="1488300" cy="1488325"/>
              </a:xfrm>
              <a:custGeom>
                <a:avLst/>
                <a:gdLst/>
                <a:ahLst/>
                <a:cxnLst/>
                <a:rect l="l" t="t" r="r" b="b"/>
                <a:pathLst>
                  <a:path w="59532" h="59533" extrusionOk="0">
                    <a:moveTo>
                      <a:pt x="1" y="1"/>
                    </a:moveTo>
                    <a:lnTo>
                      <a:pt x="1" y="59532"/>
                    </a:lnTo>
                    <a:cubicBezTo>
                      <a:pt x="15241" y="59532"/>
                      <a:pt x="30469" y="53722"/>
                      <a:pt x="42101" y="42089"/>
                    </a:cubicBezTo>
                    <a:cubicBezTo>
                      <a:pt x="53722" y="30469"/>
                      <a:pt x="59532" y="15229"/>
                      <a:pt x="59532" y="1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78" name="Google Shape;1675;p40"/>
              <p:cNvSpPr/>
              <p:nvPr/>
            </p:nvSpPr>
            <p:spPr>
              <a:xfrm>
                <a:off x="4571988" y="2754275"/>
                <a:ext cx="1062950" cy="1062975"/>
              </a:xfrm>
              <a:custGeom>
                <a:avLst/>
                <a:gdLst/>
                <a:ahLst/>
                <a:cxnLst/>
                <a:rect l="l" t="t" r="r" b="b"/>
                <a:pathLst>
                  <a:path w="42518" h="42519" extrusionOk="0">
                    <a:moveTo>
                      <a:pt x="1" y="1"/>
                    </a:moveTo>
                    <a:lnTo>
                      <a:pt x="1" y="42518"/>
                    </a:lnTo>
                    <a:cubicBezTo>
                      <a:pt x="10883" y="42518"/>
                      <a:pt x="21765" y="38363"/>
                      <a:pt x="30064" y="30064"/>
                    </a:cubicBezTo>
                    <a:cubicBezTo>
                      <a:pt x="38363" y="21754"/>
                      <a:pt x="42518" y="10883"/>
                      <a:pt x="42518" y="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79" name="Google Shape;1676;p40"/>
              <p:cNvSpPr/>
              <p:nvPr/>
            </p:nvSpPr>
            <p:spPr>
              <a:xfrm>
                <a:off x="5163975" y="3328878"/>
                <a:ext cx="881212" cy="872256"/>
              </a:xfrm>
              <a:custGeom>
                <a:avLst/>
                <a:gdLst/>
                <a:ahLst/>
                <a:cxnLst/>
                <a:rect l="l" t="t" r="r" b="b"/>
                <a:pathLst>
                  <a:path w="31385" h="31066" extrusionOk="0">
                    <a:moveTo>
                      <a:pt x="4501" y="1"/>
                    </a:moveTo>
                    <a:cubicBezTo>
                      <a:pt x="2012" y="1"/>
                      <a:pt x="0" y="2025"/>
                      <a:pt x="0" y="4501"/>
                    </a:cubicBezTo>
                    <a:lnTo>
                      <a:pt x="0" y="24087"/>
                    </a:lnTo>
                    <a:cubicBezTo>
                      <a:pt x="0" y="26254"/>
                      <a:pt x="988" y="28266"/>
                      <a:pt x="2703" y="29588"/>
                    </a:cubicBezTo>
                    <a:cubicBezTo>
                      <a:pt x="3949" y="30559"/>
                      <a:pt x="5450" y="31065"/>
                      <a:pt x="6991" y="31065"/>
                    </a:cubicBezTo>
                    <a:cubicBezTo>
                      <a:pt x="7584" y="31065"/>
                      <a:pt x="8183" y="30990"/>
                      <a:pt x="8775" y="30838"/>
                    </a:cubicBezTo>
                    <a:cubicBezTo>
                      <a:pt x="14073" y="29469"/>
                      <a:pt x="18919" y="26695"/>
                      <a:pt x="22812" y="22813"/>
                    </a:cubicBezTo>
                    <a:cubicBezTo>
                      <a:pt x="26694" y="18920"/>
                      <a:pt x="29468" y="14074"/>
                      <a:pt x="30837" y="8776"/>
                    </a:cubicBezTo>
                    <a:cubicBezTo>
                      <a:pt x="31385" y="6645"/>
                      <a:pt x="30932" y="4430"/>
                      <a:pt x="29587" y="2704"/>
                    </a:cubicBezTo>
                    <a:cubicBezTo>
                      <a:pt x="28254" y="989"/>
                      <a:pt x="26253" y="1"/>
                      <a:pt x="2408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0" name="Google Shape;1677;p40"/>
              <p:cNvSpPr/>
              <p:nvPr/>
            </p:nvSpPr>
            <p:spPr>
              <a:xfrm>
                <a:off x="5201402" y="3366333"/>
                <a:ext cx="818712" cy="797317"/>
              </a:xfrm>
              <a:custGeom>
                <a:avLst/>
                <a:gdLst/>
                <a:ahLst/>
                <a:cxnLst/>
                <a:rect l="l" t="t" r="r" b="b"/>
                <a:pathLst>
                  <a:path w="29159" h="28397" extrusionOk="0">
                    <a:moveTo>
                      <a:pt x="3358" y="0"/>
                    </a:moveTo>
                    <a:cubicBezTo>
                      <a:pt x="1501" y="0"/>
                      <a:pt x="1" y="1501"/>
                      <a:pt x="1" y="3358"/>
                    </a:cubicBezTo>
                    <a:lnTo>
                      <a:pt x="1" y="22598"/>
                    </a:lnTo>
                    <a:cubicBezTo>
                      <a:pt x="1" y="25894"/>
                      <a:pt x="2699" y="28396"/>
                      <a:pt x="5816" y="28396"/>
                    </a:cubicBezTo>
                    <a:cubicBezTo>
                      <a:pt x="6303" y="28396"/>
                      <a:pt x="6800" y="28335"/>
                      <a:pt x="7299" y="28206"/>
                    </a:cubicBezTo>
                    <a:cubicBezTo>
                      <a:pt x="12169" y="26956"/>
                      <a:pt x="16788" y="24420"/>
                      <a:pt x="20598" y="20598"/>
                    </a:cubicBezTo>
                    <a:cubicBezTo>
                      <a:pt x="24420" y="16788"/>
                      <a:pt x="26956" y="12169"/>
                      <a:pt x="28206" y="7299"/>
                    </a:cubicBezTo>
                    <a:cubicBezTo>
                      <a:pt x="29159" y="3608"/>
                      <a:pt x="26409" y="0"/>
                      <a:pt x="22599" y="0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vert="vert270" wrap="square" lIns="91425" tIns="91425" rIns="182875" bIns="18287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sz="1500" dirty="0">
                  <a:solidFill>
                    <a:srgbClr val="FFFFFF"/>
                  </a:solidFill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</p:grpSp>
        <p:sp>
          <p:nvSpPr>
            <p:cNvPr id="73" name="Google Shape;13463;p62"/>
            <p:cNvSpPr/>
            <p:nvPr/>
          </p:nvSpPr>
          <p:spPr>
            <a:xfrm rot="10800000">
              <a:off x="10923760" y="4546709"/>
              <a:ext cx="468184" cy="370288"/>
            </a:xfrm>
            <a:custGeom>
              <a:avLst/>
              <a:gdLst/>
              <a:ahLst/>
              <a:cxnLst/>
              <a:rect l="l" t="t" r="r" b="b"/>
              <a:pathLst>
                <a:path w="12550" h="10728" extrusionOk="0">
                  <a:moveTo>
                    <a:pt x="6298" y="369"/>
                  </a:moveTo>
                  <a:cubicBezTo>
                    <a:pt x="6306" y="369"/>
                    <a:pt x="6315" y="369"/>
                    <a:pt x="6323" y="370"/>
                  </a:cubicBezTo>
                  <a:cubicBezTo>
                    <a:pt x="6442" y="393"/>
                    <a:pt x="6525" y="477"/>
                    <a:pt x="6525" y="596"/>
                  </a:cubicBezTo>
                  <a:cubicBezTo>
                    <a:pt x="6525" y="727"/>
                    <a:pt x="6430" y="834"/>
                    <a:pt x="6287" y="834"/>
                  </a:cubicBezTo>
                  <a:cubicBezTo>
                    <a:pt x="6156" y="834"/>
                    <a:pt x="6049" y="727"/>
                    <a:pt x="6049" y="596"/>
                  </a:cubicBezTo>
                  <a:cubicBezTo>
                    <a:pt x="6049" y="482"/>
                    <a:pt x="6136" y="369"/>
                    <a:pt x="6298" y="369"/>
                  </a:cubicBezTo>
                  <a:close/>
                  <a:moveTo>
                    <a:pt x="6871" y="727"/>
                  </a:moveTo>
                  <a:lnTo>
                    <a:pt x="8668" y="2513"/>
                  </a:lnTo>
                  <a:lnTo>
                    <a:pt x="3906" y="2513"/>
                  </a:lnTo>
                  <a:lnTo>
                    <a:pt x="5716" y="727"/>
                  </a:lnTo>
                  <a:cubicBezTo>
                    <a:pt x="5775" y="1001"/>
                    <a:pt x="6013" y="1191"/>
                    <a:pt x="6287" y="1191"/>
                  </a:cubicBezTo>
                  <a:cubicBezTo>
                    <a:pt x="6573" y="1191"/>
                    <a:pt x="6811" y="1001"/>
                    <a:pt x="6871" y="727"/>
                  </a:cubicBezTo>
                  <a:close/>
                  <a:moveTo>
                    <a:pt x="3573" y="8787"/>
                  </a:moveTo>
                  <a:cubicBezTo>
                    <a:pt x="5216" y="8787"/>
                    <a:pt x="5097" y="8787"/>
                    <a:pt x="5156" y="8799"/>
                  </a:cubicBezTo>
                  <a:cubicBezTo>
                    <a:pt x="5275" y="8823"/>
                    <a:pt x="5370" y="8942"/>
                    <a:pt x="5370" y="9061"/>
                  </a:cubicBezTo>
                  <a:lnTo>
                    <a:pt x="5370" y="9513"/>
                  </a:lnTo>
                  <a:lnTo>
                    <a:pt x="3287" y="9513"/>
                  </a:lnTo>
                  <a:cubicBezTo>
                    <a:pt x="3275" y="9049"/>
                    <a:pt x="3275" y="9049"/>
                    <a:pt x="3287" y="9002"/>
                  </a:cubicBezTo>
                  <a:cubicBezTo>
                    <a:pt x="3334" y="8859"/>
                    <a:pt x="3430" y="8787"/>
                    <a:pt x="3573" y="8787"/>
                  </a:cubicBezTo>
                  <a:close/>
                  <a:moveTo>
                    <a:pt x="10651" y="2885"/>
                  </a:moveTo>
                  <a:cubicBezTo>
                    <a:pt x="11916" y="2885"/>
                    <a:pt x="11740" y="2894"/>
                    <a:pt x="11740" y="2929"/>
                  </a:cubicBezTo>
                  <a:cubicBezTo>
                    <a:pt x="11729" y="9255"/>
                    <a:pt x="11779" y="9516"/>
                    <a:pt x="11713" y="9516"/>
                  </a:cubicBezTo>
                  <a:cubicBezTo>
                    <a:pt x="11707" y="9516"/>
                    <a:pt x="11700" y="9513"/>
                    <a:pt x="11693" y="9513"/>
                  </a:cubicBezTo>
                  <a:lnTo>
                    <a:pt x="5739" y="9513"/>
                  </a:lnTo>
                  <a:lnTo>
                    <a:pt x="5739" y="9144"/>
                  </a:lnTo>
                  <a:lnTo>
                    <a:pt x="11193" y="9144"/>
                  </a:lnTo>
                  <a:cubicBezTo>
                    <a:pt x="11288" y="9144"/>
                    <a:pt x="11371" y="9049"/>
                    <a:pt x="11371" y="8966"/>
                  </a:cubicBezTo>
                  <a:lnTo>
                    <a:pt x="11371" y="3441"/>
                  </a:lnTo>
                  <a:cubicBezTo>
                    <a:pt x="11371" y="3334"/>
                    <a:pt x="11276" y="3263"/>
                    <a:pt x="11193" y="3263"/>
                  </a:cubicBezTo>
                  <a:lnTo>
                    <a:pt x="3346" y="3263"/>
                  </a:lnTo>
                  <a:cubicBezTo>
                    <a:pt x="3239" y="3263"/>
                    <a:pt x="3168" y="3346"/>
                    <a:pt x="3168" y="3441"/>
                  </a:cubicBezTo>
                  <a:cubicBezTo>
                    <a:pt x="3168" y="3537"/>
                    <a:pt x="3251" y="3620"/>
                    <a:pt x="3346" y="3620"/>
                  </a:cubicBezTo>
                  <a:lnTo>
                    <a:pt x="10990" y="3620"/>
                  </a:lnTo>
                  <a:lnTo>
                    <a:pt x="10990" y="8775"/>
                  </a:lnTo>
                  <a:lnTo>
                    <a:pt x="5656" y="8775"/>
                  </a:lnTo>
                  <a:cubicBezTo>
                    <a:pt x="5561" y="8585"/>
                    <a:pt x="5370" y="8454"/>
                    <a:pt x="5156" y="8430"/>
                  </a:cubicBezTo>
                  <a:cubicBezTo>
                    <a:pt x="5128" y="8422"/>
                    <a:pt x="4938" y="8419"/>
                    <a:pt x="4696" y="8419"/>
                  </a:cubicBezTo>
                  <a:cubicBezTo>
                    <a:pt x="4212" y="8419"/>
                    <a:pt x="3521" y="8430"/>
                    <a:pt x="3513" y="8430"/>
                  </a:cubicBezTo>
                  <a:cubicBezTo>
                    <a:pt x="3287" y="8442"/>
                    <a:pt x="3072" y="8573"/>
                    <a:pt x="2977" y="8775"/>
                  </a:cubicBezTo>
                  <a:lnTo>
                    <a:pt x="1608" y="8775"/>
                  </a:lnTo>
                  <a:lnTo>
                    <a:pt x="1608" y="3620"/>
                  </a:lnTo>
                  <a:lnTo>
                    <a:pt x="2656" y="3620"/>
                  </a:lnTo>
                  <a:cubicBezTo>
                    <a:pt x="2763" y="3620"/>
                    <a:pt x="2834" y="3525"/>
                    <a:pt x="2834" y="3441"/>
                  </a:cubicBezTo>
                  <a:cubicBezTo>
                    <a:pt x="2834" y="3334"/>
                    <a:pt x="2751" y="3263"/>
                    <a:pt x="2656" y="3263"/>
                  </a:cubicBezTo>
                  <a:lnTo>
                    <a:pt x="1429" y="3263"/>
                  </a:lnTo>
                  <a:cubicBezTo>
                    <a:pt x="1322" y="3263"/>
                    <a:pt x="1251" y="3346"/>
                    <a:pt x="1251" y="3441"/>
                  </a:cubicBezTo>
                  <a:lnTo>
                    <a:pt x="1251" y="8966"/>
                  </a:lnTo>
                  <a:cubicBezTo>
                    <a:pt x="1251" y="9061"/>
                    <a:pt x="1334" y="9144"/>
                    <a:pt x="1429" y="9144"/>
                  </a:cubicBezTo>
                  <a:lnTo>
                    <a:pt x="2918" y="9144"/>
                  </a:lnTo>
                  <a:lnTo>
                    <a:pt x="2918" y="9513"/>
                  </a:lnTo>
                  <a:lnTo>
                    <a:pt x="917" y="9513"/>
                  </a:lnTo>
                  <a:cubicBezTo>
                    <a:pt x="894" y="9513"/>
                    <a:pt x="870" y="9490"/>
                    <a:pt x="870" y="9466"/>
                  </a:cubicBezTo>
                  <a:cubicBezTo>
                    <a:pt x="892" y="3144"/>
                    <a:pt x="843" y="2892"/>
                    <a:pt x="900" y="2892"/>
                  </a:cubicBezTo>
                  <a:cubicBezTo>
                    <a:pt x="905" y="2892"/>
                    <a:pt x="911" y="2894"/>
                    <a:pt x="917" y="2894"/>
                  </a:cubicBezTo>
                  <a:cubicBezTo>
                    <a:pt x="6680" y="2894"/>
                    <a:pt x="9386" y="2885"/>
                    <a:pt x="10651" y="2885"/>
                  </a:cubicBezTo>
                  <a:close/>
                  <a:moveTo>
                    <a:pt x="6277" y="0"/>
                  </a:moveTo>
                  <a:cubicBezTo>
                    <a:pt x="6049" y="0"/>
                    <a:pt x="5823" y="84"/>
                    <a:pt x="5656" y="250"/>
                  </a:cubicBezTo>
                  <a:lnTo>
                    <a:pt x="3370" y="2513"/>
                  </a:lnTo>
                  <a:lnTo>
                    <a:pt x="894" y="2513"/>
                  </a:lnTo>
                  <a:cubicBezTo>
                    <a:pt x="667" y="2513"/>
                    <a:pt x="477" y="2691"/>
                    <a:pt x="477" y="2929"/>
                  </a:cubicBezTo>
                  <a:lnTo>
                    <a:pt x="477" y="9513"/>
                  </a:lnTo>
                  <a:lnTo>
                    <a:pt x="417" y="9513"/>
                  </a:lnTo>
                  <a:cubicBezTo>
                    <a:pt x="191" y="9513"/>
                    <a:pt x="1" y="9692"/>
                    <a:pt x="1" y="9930"/>
                  </a:cubicBezTo>
                  <a:lnTo>
                    <a:pt x="1" y="10311"/>
                  </a:lnTo>
                  <a:cubicBezTo>
                    <a:pt x="1" y="10537"/>
                    <a:pt x="179" y="10728"/>
                    <a:pt x="417" y="10728"/>
                  </a:cubicBezTo>
                  <a:lnTo>
                    <a:pt x="7811" y="10728"/>
                  </a:lnTo>
                  <a:cubicBezTo>
                    <a:pt x="7918" y="10728"/>
                    <a:pt x="7990" y="10645"/>
                    <a:pt x="7990" y="10549"/>
                  </a:cubicBezTo>
                  <a:cubicBezTo>
                    <a:pt x="7990" y="10454"/>
                    <a:pt x="7895" y="10371"/>
                    <a:pt x="7811" y="10371"/>
                  </a:cubicBezTo>
                  <a:cubicBezTo>
                    <a:pt x="7049" y="10370"/>
                    <a:pt x="6364" y="10369"/>
                    <a:pt x="5749" y="10369"/>
                  </a:cubicBezTo>
                  <a:cubicBezTo>
                    <a:pt x="2782" y="10369"/>
                    <a:pt x="1447" y="10380"/>
                    <a:pt x="848" y="10380"/>
                  </a:cubicBezTo>
                  <a:cubicBezTo>
                    <a:pt x="301" y="10380"/>
                    <a:pt x="370" y="10371"/>
                    <a:pt x="370" y="10335"/>
                  </a:cubicBezTo>
                  <a:lnTo>
                    <a:pt x="370" y="9942"/>
                  </a:lnTo>
                  <a:cubicBezTo>
                    <a:pt x="370" y="9904"/>
                    <a:pt x="221" y="9896"/>
                    <a:pt x="1247" y="9896"/>
                  </a:cubicBezTo>
                  <a:cubicBezTo>
                    <a:pt x="2032" y="9896"/>
                    <a:pt x="3502" y="9901"/>
                    <a:pt x="6250" y="9901"/>
                  </a:cubicBezTo>
                  <a:cubicBezTo>
                    <a:pt x="7776" y="9901"/>
                    <a:pt x="9695" y="9899"/>
                    <a:pt x="12109" y="9894"/>
                  </a:cubicBezTo>
                  <a:cubicBezTo>
                    <a:pt x="12145" y="9894"/>
                    <a:pt x="12157" y="9918"/>
                    <a:pt x="12157" y="9942"/>
                  </a:cubicBezTo>
                  <a:lnTo>
                    <a:pt x="12157" y="10335"/>
                  </a:lnTo>
                  <a:cubicBezTo>
                    <a:pt x="12157" y="10359"/>
                    <a:pt x="12145" y="10371"/>
                    <a:pt x="12109" y="10371"/>
                  </a:cubicBezTo>
                  <a:lnTo>
                    <a:pt x="8478" y="10371"/>
                  </a:lnTo>
                  <a:cubicBezTo>
                    <a:pt x="8371" y="10371"/>
                    <a:pt x="8299" y="10466"/>
                    <a:pt x="8299" y="10549"/>
                  </a:cubicBezTo>
                  <a:cubicBezTo>
                    <a:pt x="8299" y="10656"/>
                    <a:pt x="8395" y="10728"/>
                    <a:pt x="8478" y="10728"/>
                  </a:cubicBezTo>
                  <a:lnTo>
                    <a:pt x="12145" y="10728"/>
                  </a:lnTo>
                  <a:cubicBezTo>
                    <a:pt x="12359" y="10728"/>
                    <a:pt x="12550" y="10549"/>
                    <a:pt x="12550" y="10311"/>
                  </a:cubicBezTo>
                  <a:lnTo>
                    <a:pt x="12550" y="9930"/>
                  </a:lnTo>
                  <a:cubicBezTo>
                    <a:pt x="12550" y="9704"/>
                    <a:pt x="12383" y="9513"/>
                    <a:pt x="12145" y="9513"/>
                  </a:cubicBezTo>
                  <a:lnTo>
                    <a:pt x="12086" y="9513"/>
                  </a:lnTo>
                  <a:lnTo>
                    <a:pt x="12086" y="2929"/>
                  </a:lnTo>
                  <a:cubicBezTo>
                    <a:pt x="12086" y="2715"/>
                    <a:pt x="11907" y="2513"/>
                    <a:pt x="11669" y="2513"/>
                  </a:cubicBezTo>
                  <a:lnTo>
                    <a:pt x="9180" y="2513"/>
                  </a:lnTo>
                  <a:lnTo>
                    <a:pt x="6906" y="250"/>
                  </a:lnTo>
                  <a:cubicBezTo>
                    <a:pt x="6734" y="84"/>
                    <a:pt x="6504" y="0"/>
                    <a:pt x="627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vert="vert270" wrap="square" lIns="91425" tIns="91425" rIns="91425" bIns="91425" anchor="ctr" anchorCtr="0">
              <a:noAutofit/>
            </a:bodyPr>
            <a:lstStyle/>
            <a:p>
              <a:endParaRPr sz="1800" dirty="0"/>
            </a:p>
          </p:txBody>
        </p:sp>
        <p:grpSp>
          <p:nvGrpSpPr>
            <p:cNvPr id="74" name="Google Shape;13285;p62"/>
            <p:cNvGrpSpPr/>
            <p:nvPr/>
          </p:nvGrpSpPr>
          <p:grpSpPr>
            <a:xfrm rot="10800000">
              <a:off x="10892876" y="2516276"/>
              <a:ext cx="544513" cy="494475"/>
              <a:chOff x="1731934" y="3355639"/>
              <a:chExt cx="368371" cy="361554"/>
            </a:xfrm>
            <a:solidFill>
              <a:schemeClr val="bg1"/>
            </a:solidFill>
          </p:grpSpPr>
          <p:sp>
            <p:nvSpPr>
              <p:cNvPr id="75" name="Google Shape;13286;p62"/>
              <p:cNvSpPr/>
              <p:nvPr/>
            </p:nvSpPr>
            <p:spPr>
              <a:xfrm>
                <a:off x="1812336" y="3533963"/>
                <a:ext cx="41762" cy="41762"/>
              </a:xfrm>
              <a:custGeom>
                <a:avLst/>
                <a:gdLst/>
                <a:ahLst/>
                <a:cxnLst/>
                <a:rect l="l" t="t" r="r" b="b"/>
                <a:pathLst>
                  <a:path w="1311" h="1311" extrusionOk="0">
                    <a:moveTo>
                      <a:pt x="655" y="322"/>
                    </a:moveTo>
                    <a:cubicBezTo>
                      <a:pt x="834" y="322"/>
                      <a:pt x="989" y="477"/>
                      <a:pt x="989" y="655"/>
                    </a:cubicBezTo>
                    <a:cubicBezTo>
                      <a:pt x="989" y="834"/>
                      <a:pt x="834" y="989"/>
                      <a:pt x="655" y="989"/>
                    </a:cubicBezTo>
                    <a:cubicBezTo>
                      <a:pt x="477" y="989"/>
                      <a:pt x="334" y="834"/>
                      <a:pt x="334" y="655"/>
                    </a:cubicBezTo>
                    <a:cubicBezTo>
                      <a:pt x="334" y="477"/>
                      <a:pt x="477" y="322"/>
                      <a:pt x="655" y="322"/>
                    </a:cubicBezTo>
                    <a:close/>
                    <a:moveTo>
                      <a:pt x="655" y="1"/>
                    </a:moveTo>
                    <a:cubicBezTo>
                      <a:pt x="298" y="1"/>
                      <a:pt x="1" y="298"/>
                      <a:pt x="1" y="655"/>
                    </a:cubicBezTo>
                    <a:cubicBezTo>
                      <a:pt x="1" y="1013"/>
                      <a:pt x="298" y="1310"/>
                      <a:pt x="655" y="1310"/>
                    </a:cubicBezTo>
                    <a:cubicBezTo>
                      <a:pt x="1013" y="1310"/>
                      <a:pt x="1310" y="1013"/>
                      <a:pt x="1310" y="655"/>
                    </a:cubicBezTo>
                    <a:cubicBezTo>
                      <a:pt x="1310" y="298"/>
                      <a:pt x="1013" y="1"/>
                      <a:pt x="65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endParaRPr sz="1800" dirty="0"/>
              </a:p>
            </p:txBody>
          </p:sp>
          <p:sp>
            <p:nvSpPr>
              <p:cNvPr id="76" name="Google Shape;13287;p62"/>
              <p:cNvSpPr/>
              <p:nvPr/>
            </p:nvSpPr>
            <p:spPr>
              <a:xfrm>
                <a:off x="1731934" y="3355639"/>
                <a:ext cx="368371" cy="361554"/>
              </a:xfrm>
              <a:custGeom>
                <a:avLst/>
                <a:gdLst/>
                <a:ahLst/>
                <a:cxnLst/>
                <a:rect l="l" t="t" r="r" b="b"/>
                <a:pathLst>
                  <a:path w="11564" h="11350" extrusionOk="0">
                    <a:moveTo>
                      <a:pt x="4572" y="330"/>
                    </a:moveTo>
                    <a:cubicBezTo>
                      <a:pt x="4619" y="330"/>
                      <a:pt x="4691" y="407"/>
                      <a:pt x="5251" y="753"/>
                    </a:cubicBezTo>
                    <a:lnTo>
                      <a:pt x="4882" y="1348"/>
                    </a:lnTo>
                    <a:lnTo>
                      <a:pt x="4239" y="943"/>
                    </a:lnTo>
                    <a:cubicBezTo>
                      <a:pt x="4215" y="907"/>
                      <a:pt x="4192" y="872"/>
                      <a:pt x="4215" y="836"/>
                    </a:cubicBezTo>
                    <a:cubicBezTo>
                      <a:pt x="4513" y="396"/>
                      <a:pt x="4489" y="348"/>
                      <a:pt x="4549" y="336"/>
                    </a:cubicBezTo>
                    <a:cubicBezTo>
                      <a:pt x="4557" y="333"/>
                      <a:pt x="4564" y="330"/>
                      <a:pt x="4572" y="330"/>
                    </a:cubicBezTo>
                    <a:close/>
                    <a:moveTo>
                      <a:pt x="5975" y="398"/>
                    </a:moveTo>
                    <a:cubicBezTo>
                      <a:pt x="6005" y="398"/>
                      <a:pt x="6035" y="404"/>
                      <a:pt x="6061" y="419"/>
                    </a:cubicBezTo>
                    <a:lnTo>
                      <a:pt x="7394" y="1253"/>
                    </a:lnTo>
                    <a:lnTo>
                      <a:pt x="6275" y="3039"/>
                    </a:lnTo>
                    <a:lnTo>
                      <a:pt x="4942" y="2205"/>
                    </a:lnTo>
                    <a:cubicBezTo>
                      <a:pt x="4846" y="2146"/>
                      <a:pt x="4834" y="2039"/>
                      <a:pt x="4882" y="1967"/>
                    </a:cubicBezTo>
                    <a:cubicBezTo>
                      <a:pt x="5073" y="1658"/>
                      <a:pt x="5501" y="979"/>
                      <a:pt x="5823" y="479"/>
                    </a:cubicBezTo>
                    <a:cubicBezTo>
                      <a:pt x="5847" y="430"/>
                      <a:pt x="5911" y="398"/>
                      <a:pt x="5975" y="398"/>
                    </a:cubicBezTo>
                    <a:close/>
                    <a:moveTo>
                      <a:pt x="10180" y="2860"/>
                    </a:moveTo>
                    <a:cubicBezTo>
                      <a:pt x="10323" y="2979"/>
                      <a:pt x="10847" y="3158"/>
                      <a:pt x="11002" y="3789"/>
                    </a:cubicBezTo>
                    <a:cubicBezTo>
                      <a:pt x="11195" y="4581"/>
                      <a:pt x="10555" y="5231"/>
                      <a:pt x="9842" y="5231"/>
                    </a:cubicBezTo>
                    <a:cubicBezTo>
                      <a:pt x="9633" y="5231"/>
                      <a:pt x="9418" y="5175"/>
                      <a:pt x="9216" y="5051"/>
                    </a:cubicBezTo>
                    <a:lnTo>
                      <a:pt x="8918" y="4872"/>
                    </a:lnTo>
                    <a:lnTo>
                      <a:pt x="10180" y="2860"/>
                    </a:lnTo>
                    <a:close/>
                    <a:moveTo>
                      <a:pt x="5644" y="3039"/>
                    </a:moveTo>
                    <a:lnTo>
                      <a:pt x="6204" y="3396"/>
                    </a:lnTo>
                    <a:lnTo>
                      <a:pt x="6216" y="3408"/>
                    </a:lnTo>
                    <a:lnTo>
                      <a:pt x="4287" y="5349"/>
                    </a:lnTo>
                    <a:cubicBezTo>
                      <a:pt x="4132" y="5170"/>
                      <a:pt x="3941" y="5039"/>
                      <a:pt x="3751" y="4944"/>
                    </a:cubicBezTo>
                    <a:lnTo>
                      <a:pt x="5644" y="3039"/>
                    </a:lnTo>
                    <a:close/>
                    <a:moveTo>
                      <a:pt x="3195" y="5176"/>
                    </a:moveTo>
                    <a:cubicBezTo>
                      <a:pt x="3355" y="5176"/>
                      <a:pt x="3520" y="5212"/>
                      <a:pt x="3680" y="5289"/>
                    </a:cubicBezTo>
                    <a:cubicBezTo>
                      <a:pt x="4705" y="5802"/>
                      <a:pt x="4316" y="7363"/>
                      <a:pt x="3195" y="7363"/>
                    </a:cubicBezTo>
                    <a:cubicBezTo>
                      <a:pt x="3170" y="7363"/>
                      <a:pt x="3145" y="7362"/>
                      <a:pt x="3120" y="7361"/>
                    </a:cubicBezTo>
                    <a:cubicBezTo>
                      <a:pt x="2548" y="7325"/>
                      <a:pt x="2096" y="6849"/>
                      <a:pt x="2096" y="6265"/>
                    </a:cubicBezTo>
                    <a:cubicBezTo>
                      <a:pt x="2096" y="5640"/>
                      <a:pt x="2615" y="5176"/>
                      <a:pt x="3195" y="5176"/>
                    </a:cubicBezTo>
                    <a:close/>
                    <a:moveTo>
                      <a:pt x="5144" y="8992"/>
                    </a:moveTo>
                    <a:cubicBezTo>
                      <a:pt x="5358" y="8992"/>
                      <a:pt x="5537" y="9159"/>
                      <a:pt x="5537" y="9385"/>
                    </a:cubicBezTo>
                    <a:lnTo>
                      <a:pt x="5537" y="9694"/>
                    </a:lnTo>
                    <a:lnTo>
                      <a:pt x="4537" y="9694"/>
                    </a:lnTo>
                    <a:lnTo>
                      <a:pt x="4537" y="9385"/>
                    </a:lnTo>
                    <a:lnTo>
                      <a:pt x="4525" y="9385"/>
                    </a:lnTo>
                    <a:cubicBezTo>
                      <a:pt x="4525" y="9170"/>
                      <a:pt x="4692" y="8992"/>
                      <a:pt x="4906" y="8992"/>
                    </a:cubicBezTo>
                    <a:close/>
                    <a:moveTo>
                      <a:pt x="6085" y="10016"/>
                    </a:moveTo>
                    <a:cubicBezTo>
                      <a:pt x="6454" y="10016"/>
                      <a:pt x="6751" y="10313"/>
                      <a:pt x="6751" y="10694"/>
                    </a:cubicBezTo>
                    <a:lnTo>
                      <a:pt x="6751" y="10992"/>
                    </a:lnTo>
                    <a:lnTo>
                      <a:pt x="322" y="10992"/>
                    </a:lnTo>
                    <a:lnTo>
                      <a:pt x="322" y="10694"/>
                    </a:lnTo>
                    <a:cubicBezTo>
                      <a:pt x="322" y="10313"/>
                      <a:pt x="620" y="10016"/>
                      <a:pt x="1001" y="10016"/>
                    </a:cubicBezTo>
                    <a:close/>
                    <a:moveTo>
                      <a:pt x="4558" y="1"/>
                    </a:moveTo>
                    <a:cubicBezTo>
                      <a:pt x="4419" y="1"/>
                      <a:pt x="4281" y="69"/>
                      <a:pt x="4203" y="193"/>
                    </a:cubicBezTo>
                    <a:lnTo>
                      <a:pt x="3906" y="669"/>
                    </a:lnTo>
                    <a:cubicBezTo>
                      <a:pt x="3787" y="872"/>
                      <a:pt x="3846" y="1122"/>
                      <a:pt x="4049" y="1241"/>
                    </a:cubicBezTo>
                    <a:lnTo>
                      <a:pt x="4680" y="1646"/>
                    </a:lnTo>
                    <a:cubicBezTo>
                      <a:pt x="4644" y="1741"/>
                      <a:pt x="4442" y="1908"/>
                      <a:pt x="4525" y="2193"/>
                    </a:cubicBezTo>
                    <a:cubicBezTo>
                      <a:pt x="4549" y="2324"/>
                      <a:pt x="4620" y="2431"/>
                      <a:pt x="4739" y="2503"/>
                    </a:cubicBezTo>
                    <a:lnTo>
                      <a:pt x="5335" y="2872"/>
                    </a:lnTo>
                    <a:lnTo>
                      <a:pt x="3358" y="4872"/>
                    </a:lnTo>
                    <a:cubicBezTo>
                      <a:pt x="3297" y="4865"/>
                      <a:pt x="3237" y="4861"/>
                      <a:pt x="3177" y="4861"/>
                    </a:cubicBezTo>
                    <a:cubicBezTo>
                      <a:pt x="2398" y="4861"/>
                      <a:pt x="1751" y="5493"/>
                      <a:pt x="1751" y="6289"/>
                    </a:cubicBezTo>
                    <a:cubicBezTo>
                      <a:pt x="1751" y="6765"/>
                      <a:pt x="1989" y="7194"/>
                      <a:pt x="2346" y="7444"/>
                    </a:cubicBezTo>
                    <a:lnTo>
                      <a:pt x="2346" y="8397"/>
                    </a:lnTo>
                    <a:cubicBezTo>
                      <a:pt x="2346" y="8492"/>
                      <a:pt x="2417" y="8563"/>
                      <a:pt x="2513" y="8563"/>
                    </a:cubicBezTo>
                    <a:cubicBezTo>
                      <a:pt x="2596" y="8563"/>
                      <a:pt x="2679" y="8492"/>
                      <a:pt x="2679" y="8397"/>
                    </a:cubicBezTo>
                    <a:lnTo>
                      <a:pt x="2679" y="7623"/>
                    </a:lnTo>
                    <a:cubicBezTo>
                      <a:pt x="2828" y="7675"/>
                      <a:pt x="2995" y="7708"/>
                      <a:pt x="3163" y="7708"/>
                    </a:cubicBezTo>
                    <a:cubicBezTo>
                      <a:pt x="3224" y="7708"/>
                      <a:pt x="3286" y="7704"/>
                      <a:pt x="3346" y="7694"/>
                    </a:cubicBezTo>
                    <a:lnTo>
                      <a:pt x="3346" y="9706"/>
                    </a:lnTo>
                    <a:lnTo>
                      <a:pt x="2679" y="9706"/>
                    </a:lnTo>
                    <a:lnTo>
                      <a:pt x="2679" y="9028"/>
                    </a:lnTo>
                    <a:cubicBezTo>
                      <a:pt x="2679" y="8932"/>
                      <a:pt x="2596" y="8861"/>
                      <a:pt x="2513" y="8861"/>
                    </a:cubicBezTo>
                    <a:cubicBezTo>
                      <a:pt x="2417" y="8861"/>
                      <a:pt x="2346" y="8932"/>
                      <a:pt x="2346" y="9028"/>
                    </a:cubicBezTo>
                    <a:lnTo>
                      <a:pt x="2346" y="9706"/>
                    </a:lnTo>
                    <a:lnTo>
                      <a:pt x="989" y="9706"/>
                    </a:lnTo>
                    <a:cubicBezTo>
                      <a:pt x="441" y="9706"/>
                      <a:pt x="1" y="10159"/>
                      <a:pt x="1" y="10706"/>
                    </a:cubicBezTo>
                    <a:lnTo>
                      <a:pt x="1" y="11183"/>
                    </a:lnTo>
                    <a:cubicBezTo>
                      <a:pt x="1" y="11266"/>
                      <a:pt x="72" y="11349"/>
                      <a:pt x="155" y="11349"/>
                    </a:cubicBezTo>
                    <a:lnTo>
                      <a:pt x="6918" y="11349"/>
                    </a:lnTo>
                    <a:cubicBezTo>
                      <a:pt x="7001" y="11349"/>
                      <a:pt x="7085" y="11266"/>
                      <a:pt x="7085" y="11183"/>
                    </a:cubicBezTo>
                    <a:lnTo>
                      <a:pt x="7085" y="10706"/>
                    </a:lnTo>
                    <a:cubicBezTo>
                      <a:pt x="7085" y="10159"/>
                      <a:pt x="6632" y="9706"/>
                      <a:pt x="6085" y="9706"/>
                    </a:cubicBezTo>
                    <a:lnTo>
                      <a:pt x="5846" y="9706"/>
                    </a:lnTo>
                    <a:lnTo>
                      <a:pt x="5846" y="9397"/>
                    </a:lnTo>
                    <a:cubicBezTo>
                      <a:pt x="5846" y="9004"/>
                      <a:pt x="5537" y="8682"/>
                      <a:pt x="5132" y="8682"/>
                    </a:cubicBezTo>
                    <a:lnTo>
                      <a:pt x="4894" y="8682"/>
                    </a:lnTo>
                    <a:cubicBezTo>
                      <a:pt x="4501" y="8682"/>
                      <a:pt x="4180" y="9004"/>
                      <a:pt x="4180" y="9397"/>
                    </a:cubicBezTo>
                    <a:lnTo>
                      <a:pt x="4180" y="9706"/>
                    </a:lnTo>
                    <a:lnTo>
                      <a:pt x="3668" y="9706"/>
                    </a:lnTo>
                    <a:lnTo>
                      <a:pt x="3668" y="7611"/>
                    </a:lnTo>
                    <a:cubicBezTo>
                      <a:pt x="4465" y="7313"/>
                      <a:pt x="4823" y="6384"/>
                      <a:pt x="4442" y="5646"/>
                    </a:cubicBezTo>
                    <a:lnTo>
                      <a:pt x="6370" y="3717"/>
                    </a:lnTo>
                    <a:lnTo>
                      <a:pt x="7585" y="5801"/>
                    </a:lnTo>
                    <a:cubicBezTo>
                      <a:pt x="7670" y="5947"/>
                      <a:pt x="7817" y="6018"/>
                      <a:pt x="7962" y="6018"/>
                    </a:cubicBezTo>
                    <a:cubicBezTo>
                      <a:pt x="8100" y="6018"/>
                      <a:pt x="8235" y="5953"/>
                      <a:pt x="8311" y="5825"/>
                    </a:cubicBezTo>
                    <a:lnTo>
                      <a:pt x="8716" y="5182"/>
                    </a:lnTo>
                    <a:lnTo>
                      <a:pt x="9014" y="5360"/>
                    </a:lnTo>
                    <a:cubicBezTo>
                      <a:pt x="9273" y="5514"/>
                      <a:pt x="9548" y="5584"/>
                      <a:pt x="9813" y="5584"/>
                    </a:cubicBezTo>
                    <a:cubicBezTo>
                      <a:pt x="10740" y="5584"/>
                      <a:pt x="11564" y="4739"/>
                      <a:pt x="11323" y="3694"/>
                    </a:cubicBezTo>
                    <a:cubicBezTo>
                      <a:pt x="11145" y="2908"/>
                      <a:pt x="10490" y="2670"/>
                      <a:pt x="10359" y="2562"/>
                    </a:cubicBezTo>
                    <a:lnTo>
                      <a:pt x="10764" y="1920"/>
                    </a:lnTo>
                    <a:cubicBezTo>
                      <a:pt x="10942" y="1658"/>
                      <a:pt x="10740" y="1300"/>
                      <a:pt x="10430" y="1265"/>
                    </a:cubicBezTo>
                    <a:lnTo>
                      <a:pt x="9359" y="1181"/>
                    </a:lnTo>
                    <a:cubicBezTo>
                      <a:pt x="9353" y="1180"/>
                      <a:pt x="9346" y="1180"/>
                      <a:pt x="9340" y="1180"/>
                    </a:cubicBezTo>
                    <a:cubicBezTo>
                      <a:pt x="9262" y="1180"/>
                      <a:pt x="9180" y="1247"/>
                      <a:pt x="9180" y="1324"/>
                    </a:cubicBezTo>
                    <a:cubicBezTo>
                      <a:pt x="9168" y="1419"/>
                      <a:pt x="9240" y="1503"/>
                      <a:pt x="9335" y="1503"/>
                    </a:cubicBezTo>
                    <a:lnTo>
                      <a:pt x="10407" y="1598"/>
                    </a:lnTo>
                    <a:cubicBezTo>
                      <a:pt x="10478" y="1598"/>
                      <a:pt x="10526" y="1681"/>
                      <a:pt x="10478" y="1741"/>
                    </a:cubicBezTo>
                    <a:cubicBezTo>
                      <a:pt x="10109" y="2324"/>
                      <a:pt x="8347" y="5134"/>
                      <a:pt x="8049" y="5610"/>
                    </a:cubicBezTo>
                    <a:cubicBezTo>
                      <a:pt x="8025" y="5640"/>
                      <a:pt x="7993" y="5655"/>
                      <a:pt x="7961" y="5655"/>
                    </a:cubicBezTo>
                    <a:cubicBezTo>
                      <a:pt x="7930" y="5655"/>
                      <a:pt x="7900" y="5640"/>
                      <a:pt x="7882" y="5610"/>
                    </a:cubicBezTo>
                    <a:lnTo>
                      <a:pt x="6525" y="3313"/>
                    </a:lnTo>
                    <a:lnTo>
                      <a:pt x="6513" y="3277"/>
                    </a:lnTo>
                    <a:lnTo>
                      <a:pt x="7704" y="1372"/>
                    </a:lnTo>
                    <a:lnTo>
                      <a:pt x="8704" y="1467"/>
                    </a:lnTo>
                    <a:cubicBezTo>
                      <a:pt x="8710" y="1468"/>
                      <a:pt x="8716" y="1468"/>
                      <a:pt x="8722" y="1468"/>
                    </a:cubicBezTo>
                    <a:cubicBezTo>
                      <a:pt x="8801" y="1468"/>
                      <a:pt x="8883" y="1401"/>
                      <a:pt x="8883" y="1312"/>
                    </a:cubicBezTo>
                    <a:cubicBezTo>
                      <a:pt x="8894" y="1229"/>
                      <a:pt x="8823" y="1134"/>
                      <a:pt x="8728" y="1134"/>
                    </a:cubicBezTo>
                    <a:lnTo>
                      <a:pt x="7656" y="1050"/>
                    </a:lnTo>
                    <a:lnTo>
                      <a:pt x="6216" y="134"/>
                    </a:lnTo>
                    <a:cubicBezTo>
                      <a:pt x="6133" y="84"/>
                      <a:pt x="6042" y="60"/>
                      <a:pt x="5952" y="60"/>
                    </a:cubicBezTo>
                    <a:cubicBezTo>
                      <a:pt x="5781" y="60"/>
                      <a:pt x="5614" y="145"/>
                      <a:pt x="5513" y="300"/>
                    </a:cubicBezTo>
                    <a:lnTo>
                      <a:pt x="5418" y="467"/>
                    </a:lnTo>
                    <a:lnTo>
                      <a:pt x="4775" y="62"/>
                    </a:lnTo>
                    <a:cubicBezTo>
                      <a:pt x="4708" y="21"/>
                      <a:pt x="4633" y="1"/>
                      <a:pt x="455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endParaRPr sz="18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5526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9868" y="907306"/>
            <a:ext cx="11441590" cy="478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uz-Cyrl-UZ" sz="2000" b="1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Комиссия </a:t>
            </a:r>
            <a:r>
              <a:rPr lang="uz-Cyrl-UZ" sz="2000" b="1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учун:</a:t>
            </a:r>
            <a:endParaRPr lang="en-US" sz="2000" b="1" dirty="0" smtClean="0">
              <a:solidFill>
                <a:srgbClr val="000000"/>
              </a:solidFill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>
              <a:spcAft>
                <a:spcPts val="0"/>
              </a:spcAft>
            </a:pPr>
            <a:r>
              <a:rPr lang="uz-Cyrl-UZ" sz="2000" spc="-3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1</a:t>
            </a:r>
            <a:r>
              <a:rPr lang="en-US" sz="2000" spc="-3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)</a:t>
            </a:r>
            <a:r>
              <a:rPr lang="uz-Cyrl-UZ" sz="2000" spc="-3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uz-Cyrl-UZ" sz="2000" spc="-3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та хона комиссия раисига</a:t>
            </a:r>
            <a:r>
              <a:rPr lang="uz-Cyrl-UZ" sz="2000" spc="-3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;</a:t>
            </a:r>
            <a:endParaRPr lang="en-US" sz="2000" spc="-30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uz-Cyrl-UZ" sz="2000" spc="-3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2) 1та хона комиссия раиси ўринбосарига;</a:t>
            </a:r>
            <a:endParaRPr lang="en-US" sz="2000" spc="-3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uz-Cyrl-UZ" sz="2000" spc="-3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3) 1та хона комиссия котибига;</a:t>
            </a:r>
            <a:endParaRPr lang="en-US" sz="2000" spc="-3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uz-Cyrl-UZ" sz="2000" spc="-3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4) 1 та катта мажлислар зали (камида 250 ўринли);</a:t>
            </a:r>
            <a:endParaRPr lang="en-US" sz="2000" spc="-3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uz-Cyrl-UZ" sz="2000" spc="-3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5) 1 та меҳмонларни расмий қабул қилиш хонаси;</a:t>
            </a:r>
            <a:endParaRPr lang="en-US" sz="2000" spc="-3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uz-Cyrl-UZ" sz="2000" spc="-3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6) 1 та хона комиссия аъзолари </a:t>
            </a:r>
            <a:r>
              <a:rPr lang="uz-Cyrl-UZ" sz="2000" spc="-3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учун видеоконференц </a:t>
            </a:r>
            <a:r>
              <a:rPr lang="uz-Cyrl-UZ" sz="2000" spc="-3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зал;</a:t>
            </a:r>
            <a:endParaRPr lang="en-US" sz="2000" spc="-3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uz-Cyrl-UZ" sz="2000" spc="-3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7) 1 та омборхона (Округ сайлов комиссиясига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uz-Cyrl-UZ" sz="2000" spc="-3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юбориладиган сайлов бюллетенлари сиғишини ҳисобга олиниши керак).</a:t>
            </a:r>
            <a:endParaRPr lang="en-US" sz="2000" spc="-3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uz-Cyrl-UZ" sz="2000" spc="-3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8) 1 та участка сайлов комиссияси баённомаларини қабул қилиб олиш ва овоз бериш якунларини ҳисоблаш учун 10 та компьютер билан таъминланган хона (сайлов куни учун). </a:t>
            </a:r>
            <a:r>
              <a:rPr lang="uz-Cyrl-UZ" sz="2000" dirty="0">
                <a:latin typeface="Arial" pitchFamily="34" charset="0"/>
                <a:cs typeface="Arial" pitchFamily="34" charset="0"/>
              </a:rPr>
              <a:t>Бунда шуни ҳисобга олиш зарурки, овоз бериш якунланганидан сўнг ҳудуддаги барча участка сайлов комиссиялари раислари овоз бериш натижалари ҳақидаги баённомаларни шахсан округ сайлов комиссиясига топшириш учун </a:t>
            </a:r>
            <a:r>
              <a:rPr lang="uz-Cyrl-UZ" sz="2000" dirty="0" smtClean="0">
                <a:latin typeface="Arial" pitchFamily="34" charset="0"/>
                <a:cs typeface="Arial" pitchFamily="34" charset="0"/>
              </a:rPr>
              <a:t>келади.</a:t>
            </a:r>
            <a:endParaRPr lang="ru-RU" sz="20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622" y="1017976"/>
            <a:ext cx="4114836" cy="24003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3C601BBC-1E3B-4177-BF94-E88895D1B068}"/>
              </a:ext>
            </a:extLst>
          </p:cNvPr>
          <p:cNvSpPr txBox="1">
            <a:spLocks/>
          </p:cNvSpPr>
          <p:nvPr/>
        </p:nvSpPr>
        <p:spPr>
          <a:xfrm>
            <a:off x="0" y="-13106"/>
            <a:ext cx="12192000" cy="790869"/>
          </a:xfrm>
          <a:prstGeom prst="rect">
            <a:avLst/>
          </a:prstGeom>
          <a:solidFill>
            <a:srgbClr val="245A8C"/>
          </a:solidFill>
        </p:spPr>
        <p:txBody>
          <a:bodyPr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b="1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  <a:cs typeface="Arial" panose="020B0604020202020204" pitchFamily="34" charset="0"/>
              </a:defRPr>
            </a:lvl1pPr>
          </a:lstStyle>
          <a:p>
            <a:pPr lvl="0"/>
            <a:endParaRPr lang="ru-RU" sz="2400" dirty="0">
              <a:latin typeface="+mj-lt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4256" y="-13106"/>
            <a:ext cx="11756834" cy="790869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uz-Cyrl-UZ" sz="2800" b="1" dirty="0">
                <a:latin typeface="Arial" pitchFamily="34" charset="0"/>
              </a:rPr>
              <a:t>ОКРУГ САЙЛОВ КОМИССИЯЛАРИ БИНОЛАРИНИ ЖИҲОЗЛАШ</a:t>
            </a:r>
            <a:endParaRPr lang="ru-RU" sz="2800" b="1" dirty="0">
              <a:latin typeface="Arial" pitchFamily="34" charset="0"/>
            </a:endParaRPr>
          </a:p>
        </p:txBody>
      </p:sp>
      <p:sp>
        <p:nvSpPr>
          <p:cNvPr id="10" name="Google Shape;1680;p34"/>
          <p:cNvSpPr/>
          <p:nvPr/>
        </p:nvSpPr>
        <p:spPr>
          <a:xfrm>
            <a:off x="359868" y="5702497"/>
            <a:ext cx="11441590" cy="777206"/>
          </a:xfrm>
          <a:custGeom>
            <a:avLst/>
            <a:gdLst/>
            <a:ahLst/>
            <a:cxnLst/>
            <a:rect l="l" t="t" r="r" b="b"/>
            <a:pathLst>
              <a:path w="285750" h="10990" extrusionOk="0">
                <a:moveTo>
                  <a:pt x="0" y="0"/>
                </a:moveTo>
                <a:lnTo>
                  <a:pt x="0" y="10990"/>
                </a:lnTo>
                <a:lnTo>
                  <a:pt x="285750" y="10990"/>
                </a:lnTo>
                <a:lnTo>
                  <a:pt x="285750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Прямоугольник 11"/>
          <p:cNvSpPr/>
          <p:nvPr/>
        </p:nvSpPr>
        <p:spPr>
          <a:xfrm>
            <a:off x="1045029" y="5737333"/>
            <a:ext cx="107564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z-Cyrl-UZ" sz="2000" b="1" dirty="0">
                <a:latin typeface="Arial" pitchFamily="34" charset="0"/>
                <a:cs typeface="Arial" pitchFamily="34" charset="0"/>
              </a:rPr>
              <a:t>Округ сайлов комиссияси ҳар бир баённомани компьютерда текшириб, </a:t>
            </a:r>
            <a:endParaRPr lang="uz-Cyrl-UZ" sz="20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z-Cyrl-UZ" sz="2000" b="1" dirty="0" smtClean="0">
                <a:latin typeface="Arial" pitchFamily="34" charset="0"/>
                <a:cs typeface="Arial" pitchFamily="34" charset="0"/>
              </a:rPr>
              <a:t>сўнг </a:t>
            </a:r>
            <a:r>
              <a:rPr lang="uz-Cyrl-UZ" sz="2000" b="1" dirty="0">
                <a:latin typeface="Arial" pitchFamily="34" charset="0"/>
                <a:cs typeface="Arial" pitchFamily="34" charset="0"/>
              </a:rPr>
              <a:t>қабул қилиб олиши керак</a:t>
            </a:r>
            <a:endParaRPr lang="ru-RU" sz="2000" dirty="0"/>
          </a:p>
        </p:txBody>
      </p: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3C601BBC-1E3B-4177-BF94-E88895D1B068}"/>
              </a:ext>
            </a:extLst>
          </p:cNvPr>
          <p:cNvSpPr txBox="1">
            <a:spLocks/>
          </p:cNvSpPr>
          <p:nvPr/>
        </p:nvSpPr>
        <p:spPr>
          <a:xfrm>
            <a:off x="359869" y="5705485"/>
            <a:ext cx="685160" cy="739733"/>
          </a:xfrm>
          <a:prstGeom prst="rect">
            <a:avLst/>
          </a:prstGeom>
          <a:solidFill>
            <a:srgbClr val="245A8C"/>
          </a:solidFill>
        </p:spPr>
        <p:txBody>
          <a:bodyPr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b="1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  <a:cs typeface="Arial" panose="020B0604020202020204" pitchFamily="34" charset="0"/>
              </a:defRPr>
            </a:lvl1pPr>
          </a:lstStyle>
          <a:p>
            <a:pPr lvl="0"/>
            <a:endParaRPr lang="ru-RU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5864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5031" y="2028419"/>
            <a:ext cx="853158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2563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– </a:t>
            </a:r>
            <a:r>
              <a:rPr lang="ru-RU" sz="2000" dirty="0" err="1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Ўзбекистон</a:t>
            </a: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Республикасининг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Давлат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байроғи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(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бинонинг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таш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қи қисмида</a:t>
            </a: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ва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ичида</a:t>
            </a: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);</a:t>
            </a:r>
          </a:p>
          <a:p>
            <a:pPr lvl="0" indent="182563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– </a:t>
            </a:r>
            <a:r>
              <a:rPr lang="ru-RU" sz="2000" dirty="0" err="1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Ўзбекистон</a:t>
            </a: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Республикасининг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Давлат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герби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(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бинонинг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ичида</a:t>
            </a: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);</a:t>
            </a:r>
          </a:p>
          <a:p>
            <a:pPr lvl="0" indent="182563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– 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сайлов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округининг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тартиб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рақами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ва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номи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кўрсатилган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пешлавҳа</a:t>
            </a: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;</a:t>
            </a:r>
          </a:p>
          <a:p>
            <a:pPr lvl="0" indent="182563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– 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қулфланадиган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сейф 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ёки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металл шкаф</a:t>
            </a: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;</a:t>
            </a:r>
          </a:p>
          <a:p>
            <a:pPr lvl="0" indent="182563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– 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зарур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мебеллар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, оргтехника 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воситалари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(компьютер, ноутбук</a:t>
            </a: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, принтер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, сканер, 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нусха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кўчирувчи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ускуна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, UPS), телефон</a:t>
            </a: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, телевизор;</a:t>
            </a:r>
          </a:p>
          <a:p>
            <a:pPr lvl="0" indent="182563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– 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СЖБАТ </a:t>
            </a: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талабларига жавоб берувчи иккитадан кам бўлмаган компьютер ва уларга керакли бўлган мосламалар (UPS, принтер, сканер ва бошқалар) ҳамда узлуксиз Интернет алоқаси ва ҳ.к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.;</a:t>
            </a:r>
          </a:p>
          <a:p>
            <a:pPr lvl="0" indent="182563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– 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видеоконференция </a:t>
            </a: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алоқалари учун видеомонитор, микрофон ва акустик қурилмалар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;</a:t>
            </a:r>
          </a:p>
          <a:p>
            <a:pPr lvl="0" indent="182563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– 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муқобил </a:t>
            </a: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электр-энергия ишлаб чиқарадиган генератор қурилмаси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;</a:t>
            </a:r>
          </a:p>
          <a:p>
            <a:pPr lvl="0" indent="182563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– 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ёнғинга </a:t>
            </a: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қарши воситалар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.</a:t>
            </a:r>
            <a:endParaRPr lang="ru-RU" sz="20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7280" y="3586841"/>
            <a:ext cx="1318436" cy="9356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4635" y="3516343"/>
            <a:ext cx="1154470" cy="8767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6638" y="4393118"/>
            <a:ext cx="871868" cy="6259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7280" y="4522506"/>
            <a:ext cx="1542089" cy="134027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6326" y="5192644"/>
            <a:ext cx="1495131" cy="12174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8100" y="5629401"/>
            <a:ext cx="903628" cy="787326"/>
          </a:xfrm>
          <a:prstGeom prst="rect">
            <a:avLst/>
          </a:prstGeom>
        </p:spPr>
      </p:pic>
      <p:pic>
        <p:nvPicPr>
          <p:cNvPr id="17" name="Picture 2" descr="https://pbs.twimg.com/media/EDWo_8pUcAEE4X1.jpg:larg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7280" y="2028419"/>
            <a:ext cx="3084178" cy="1424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889000" y="2771740"/>
            <a:ext cx="8255000" cy="367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TimesNewRomanPSMT"/>
              <a:buChar char="-"/>
            </a:pPr>
            <a:endParaRPr lang="ru-RU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14767" y="4338898"/>
            <a:ext cx="7201012" cy="367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TimesNewRomanPSMT"/>
              <a:buChar char="-"/>
            </a:pPr>
            <a:endParaRPr lang="ru-RU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48496" y="5529229"/>
            <a:ext cx="7135524" cy="367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TimesNewRomanPSMT"/>
              <a:buChar char="-"/>
            </a:pPr>
            <a:endParaRPr lang="ru-RU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341217" y="6450640"/>
            <a:ext cx="530915" cy="367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TimesNewRomanPSMT"/>
              <a:buChar char="-"/>
            </a:pPr>
            <a:endParaRPr lang="ru-RU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25" name="Заголовок 1">
            <a:extLst>
              <a:ext uri="{FF2B5EF4-FFF2-40B4-BE49-F238E27FC236}">
                <a16:creationId xmlns:a16="http://schemas.microsoft.com/office/drawing/2014/main" id="{3C601BBC-1E3B-4177-BF94-E88895D1B068}"/>
              </a:ext>
            </a:extLst>
          </p:cNvPr>
          <p:cNvSpPr txBox="1">
            <a:spLocks/>
          </p:cNvSpPr>
          <p:nvPr/>
        </p:nvSpPr>
        <p:spPr>
          <a:xfrm>
            <a:off x="0" y="-13106"/>
            <a:ext cx="12192000" cy="790869"/>
          </a:xfrm>
          <a:prstGeom prst="rect">
            <a:avLst/>
          </a:prstGeom>
          <a:solidFill>
            <a:srgbClr val="245A8C"/>
          </a:solidFill>
        </p:spPr>
        <p:txBody>
          <a:bodyPr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b="1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  <a:cs typeface="Arial" panose="020B0604020202020204" pitchFamily="34" charset="0"/>
              </a:defRPr>
            </a:lvl1pPr>
          </a:lstStyle>
          <a:p>
            <a:pPr lvl="0"/>
            <a:endParaRPr lang="ru-RU" sz="2400" dirty="0">
              <a:latin typeface="+mj-lt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214256" y="-13106"/>
            <a:ext cx="11756834" cy="790869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uz-Cyrl-UZ" sz="2800" b="1" dirty="0">
                <a:latin typeface="Arial" pitchFamily="34" charset="0"/>
              </a:rPr>
              <a:t>ОКРУГ САЙЛОВ КОМИССИЯЛАРИ БИНОЛАРИНИ ЖИҲОЗЛАШ</a:t>
            </a:r>
            <a:endParaRPr lang="ru-RU" sz="2800" b="1" dirty="0">
              <a:latin typeface="Arial" pitchFamily="34" charset="0"/>
            </a:endParaRPr>
          </a:p>
        </p:txBody>
      </p:sp>
      <p:grpSp>
        <p:nvGrpSpPr>
          <p:cNvPr id="30" name="Google Shape;4692;p55"/>
          <p:cNvGrpSpPr/>
          <p:nvPr/>
        </p:nvGrpSpPr>
        <p:grpSpPr>
          <a:xfrm>
            <a:off x="359868" y="1017976"/>
            <a:ext cx="11441590" cy="891391"/>
            <a:chOff x="4411970" y="3101019"/>
            <a:chExt cx="1094872" cy="147837"/>
          </a:xfrm>
        </p:grpSpPr>
        <p:sp>
          <p:nvSpPr>
            <p:cNvPr id="31" name="Google Shape;4693;p55"/>
            <p:cNvSpPr/>
            <p:nvPr/>
          </p:nvSpPr>
          <p:spPr>
            <a:xfrm>
              <a:off x="4411970" y="3101019"/>
              <a:ext cx="1094872" cy="147837"/>
            </a:xfrm>
            <a:custGeom>
              <a:avLst/>
              <a:gdLst/>
              <a:ahLst/>
              <a:cxnLst/>
              <a:rect l="l" t="t" r="r" b="b"/>
              <a:pathLst>
                <a:path w="15736" h="2600" extrusionOk="0">
                  <a:moveTo>
                    <a:pt x="201" y="1"/>
                  </a:moveTo>
                  <a:cubicBezTo>
                    <a:pt x="90" y="1"/>
                    <a:pt x="1" y="90"/>
                    <a:pt x="1" y="201"/>
                  </a:cubicBezTo>
                  <a:lnTo>
                    <a:pt x="1" y="2400"/>
                  </a:lnTo>
                  <a:cubicBezTo>
                    <a:pt x="1" y="2510"/>
                    <a:pt x="90" y="2600"/>
                    <a:pt x="201" y="2600"/>
                  </a:cubicBezTo>
                  <a:lnTo>
                    <a:pt x="15537" y="2600"/>
                  </a:lnTo>
                  <a:cubicBezTo>
                    <a:pt x="15646" y="2600"/>
                    <a:pt x="15735" y="2510"/>
                    <a:pt x="15735" y="2400"/>
                  </a:cubicBezTo>
                  <a:lnTo>
                    <a:pt x="15735" y="201"/>
                  </a:lnTo>
                  <a:cubicBezTo>
                    <a:pt x="15735" y="90"/>
                    <a:pt x="15646" y="1"/>
                    <a:pt x="15537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/>
            </a:p>
          </p:txBody>
        </p:sp>
        <p:sp>
          <p:nvSpPr>
            <p:cNvPr id="32" name="Google Shape;4694;p55"/>
            <p:cNvSpPr/>
            <p:nvPr/>
          </p:nvSpPr>
          <p:spPr>
            <a:xfrm>
              <a:off x="4411970" y="3101888"/>
              <a:ext cx="218087" cy="146968"/>
            </a:xfrm>
            <a:custGeom>
              <a:avLst/>
              <a:gdLst/>
              <a:ahLst/>
              <a:cxnLst/>
              <a:rect l="l" t="t" r="r" b="b"/>
              <a:pathLst>
                <a:path w="3721" h="2600" extrusionOk="0">
                  <a:moveTo>
                    <a:pt x="201" y="1"/>
                  </a:moveTo>
                  <a:cubicBezTo>
                    <a:pt x="90" y="1"/>
                    <a:pt x="1" y="90"/>
                    <a:pt x="1" y="201"/>
                  </a:cubicBezTo>
                  <a:lnTo>
                    <a:pt x="1" y="2400"/>
                  </a:lnTo>
                  <a:cubicBezTo>
                    <a:pt x="1" y="2510"/>
                    <a:pt x="90" y="2600"/>
                    <a:pt x="201" y="2600"/>
                  </a:cubicBezTo>
                  <a:lnTo>
                    <a:pt x="3721" y="2600"/>
                  </a:lnTo>
                  <a:lnTo>
                    <a:pt x="2925" y="1693"/>
                  </a:lnTo>
                  <a:lnTo>
                    <a:pt x="2925" y="1"/>
                  </a:lnTo>
                  <a:close/>
                </a:path>
              </a:pathLst>
            </a:custGeom>
            <a:solidFill>
              <a:srgbClr val="4077AF"/>
            </a:solidFill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/>
            </a:p>
          </p:txBody>
        </p:sp>
      </p:grpSp>
      <p:sp>
        <p:nvSpPr>
          <p:cNvPr id="33" name="Прямоугольник 32"/>
          <p:cNvSpPr/>
          <p:nvPr/>
        </p:nvSpPr>
        <p:spPr>
          <a:xfrm>
            <a:off x="2281075" y="1104158"/>
            <a:ext cx="93742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z-Cyrl-UZ" sz="2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Округ сайлов комиссиялари жойлашган бинолар тегишли тарзда</a:t>
            </a:r>
            <a:br>
              <a:rPr lang="uz-Cyrl-UZ" sz="2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uz-Cyrl-UZ" sz="2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жиҳозланиши ва қуйидагиларга эга бўлиши керак:</a:t>
            </a:r>
            <a:endParaRPr lang="ru-RU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254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21" grpId="0"/>
      <p:bldP spid="22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3C601BBC-1E3B-4177-BF94-E88895D1B068}"/>
              </a:ext>
            </a:extLst>
          </p:cNvPr>
          <p:cNvSpPr txBox="1">
            <a:spLocks/>
          </p:cNvSpPr>
          <p:nvPr/>
        </p:nvSpPr>
        <p:spPr>
          <a:xfrm>
            <a:off x="0" y="-13106"/>
            <a:ext cx="12192000" cy="790869"/>
          </a:xfrm>
          <a:prstGeom prst="rect">
            <a:avLst/>
          </a:prstGeom>
          <a:solidFill>
            <a:srgbClr val="245A8C"/>
          </a:solidFill>
        </p:spPr>
        <p:txBody>
          <a:bodyPr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b="1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  <a:cs typeface="Arial" panose="020B0604020202020204" pitchFamily="34" charset="0"/>
              </a:defRPr>
            </a:lvl1pPr>
          </a:lstStyle>
          <a:p>
            <a:pPr lvl="0"/>
            <a:endParaRPr lang="ru-RU" sz="2400" dirty="0">
              <a:latin typeface="+mj-lt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4256" y="-13106"/>
            <a:ext cx="11756834" cy="790869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uz-Cyrl-UZ" sz="2800" b="1" dirty="0">
                <a:latin typeface="Arial" pitchFamily="34" charset="0"/>
              </a:rPr>
              <a:t>ОКРУГ САЙЛОВ КОМИССИЯЛАРИ БИНОЛАРИНИ ЖИҲОЗЛАШ</a:t>
            </a:r>
            <a:endParaRPr lang="ru-RU" sz="2800" b="1" dirty="0"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5030" y="2028419"/>
            <a:ext cx="999054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/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– сайлов </a:t>
            </a: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санасига бағишланган плакат (Ўзбекистон Республикаси 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Президенти сайловига</a:t>
            </a: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___кун қолди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);</a:t>
            </a:r>
          </a:p>
          <a:p>
            <a:pPr lvl="0" indent="180975"/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– сайлов </a:t>
            </a: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округининг харитаси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;</a:t>
            </a:r>
          </a:p>
          <a:p>
            <a:pPr lvl="0" indent="180975"/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– иш </a:t>
            </a: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жадвали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;</a:t>
            </a:r>
          </a:p>
          <a:p>
            <a:pPr lvl="0" indent="180975"/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– округ </a:t>
            </a: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сайлов комиссиясининг таркиби, иш режаси, навбатчилик жадвали ҳақидаги ахборот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;</a:t>
            </a:r>
          </a:p>
          <a:p>
            <a:pPr lvl="0" indent="180975"/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– Ўзбекистон </a:t>
            </a: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Республикаси Президентлигига номзодларнинг Марказий сайлов комиссияси томонидан нашр қилинган таржимаи ҳоли ва дастури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;</a:t>
            </a:r>
          </a:p>
          <a:p>
            <a:pPr lvl="0" indent="180975"/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– Марказий </a:t>
            </a: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сайлов комиссиясининг мурожаатлар учун ташкил этилганижтимоий тармоқлардаги каналлари, электрон манзили ва ишонч телефонлари</a:t>
            </a:r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;</a:t>
            </a:r>
          </a:p>
          <a:p>
            <a:pPr lvl="0" indent="180975"/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– вилоятлар </a:t>
            </a: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ва уларга тенглаштирилган судлар ва прокуратуралар телефон рақамлари; сайловга оид инфографик ва схемали кўринишдаги тушунтириш материаллари.</a:t>
            </a:r>
            <a:endParaRPr lang="ru-RU" sz="20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</p:txBody>
      </p:sp>
      <p:grpSp>
        <p:nvGrpSpPr>
          <p:cNvPr id="8" name="Google Shape;4692;p55"/>
          <p:cNvGrpSpPr/>
          <p:nvPr/>
        </p:nvGrpSpPr>
        <p:grpSpPr>
          <a:xfrm>
            <a:off x="359868" y="1017976"/>
            <a:ext cx="11441590" cy="891391"/>
            <a:chOff x="4411970" y="3101019"/>
            <a:chExt cx="1094872" cy="147837"/>
          </a:xfrm>
        </p:grpSpPr>
        <p:sp>
          <p:nvSpPr>
            <p:cNvPr id="9" name="Google Shape;4693;p55"/>
            <p:cNvSpPr/>
            <p:nvPr/>
          </p:nvSpPr>
          <p:spPr>
            <a:xfrm>
              <a:off x="4411970" y="3101019"/>
              <a:ext cx="1094872" cy="147837"/>
            </a:xfrm>
            <a:custGeom>
              <a:avLst/>
              <a:gdLst/>
              <a:ahLst/>
              <a:cxnLst/>
              <a:rect l="l" t="t" r="r" b="b"/>
              <a:pathLst>
                <a:path w="15736" h="2600" extrusionOk="0">
                  <a:moveTo>
                    <a:pt x="201" y="1"/>
                  </a:moveTo>
                  <a:cubicBezTo>
                    <a:pt x="90" y="1"/>
                    <a:pt x="1" y="90"/>
                    <a:pt x="1" y="201"/>
                  </a:cubicBezTo>
                  <a:lnTo>
                    <a:pt x="1" y="2400"/>
                  </a:lnTo>
                  <a:cubicBezTo>
                    <a:pt x="1" y="2510"/>
                    <a:pt x="90" y="2600"/>
                    <a:pt x="201" y="2600"/>
                  </a:cubicBezTo>
                  <a:lnTo>
                    <a:pt x="15537" y="2600"/>
                  </a:lnTo>
                  <a:cubicBezTo>
                    <a:pt x="15646" y="2600"/>
                    <a:pt x="15735" y="2510"/>
                    <a:pt x="15735" y="2400"/>
                  </a:cubicBezTo>
                  <a:lnTo>
                    <a:pt x="15735" y="201"/>
                  </a:lnTo>
                  <a:cubicBezTo>
                    <a:pt x="15735" y="90"/>
                    <a:pt x="15646" y="1"/>
                    <a:pt x="15537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/>
            </a:p>
          </p:txBody>
        </p:sp>
        <p:sp>
          <p:nvSpPr>
            <p:cNvPr id="11" name="Google Shape;4694;p55"/>
            <p:cNvSpPr/>
            <p:nvPr/>
          </p:nvSpPr>
          <p:spPr>
            <a:xfrm>
              <a:off x="4411970" y="3101888"/>
              <a:ext cx="218087" cy="146968"/>
            </a:xfrm>
            <a:custGeom>
              <a:avLst/>
              <a:gdLst/>
              <a:ahLst/>
              <a:cxnLst/>
              <a:rect l="l" t="t" r="r" b="b"/>
              <a:pathLst>
                <a:path w="3721" h="2600" extrusionOk="0">
                  <a:moveTo>
                    <a:pt x="201" y="1"/>
                  </a:moveTo>
                  <a:cubicBezTo>
                    <a:pt x="90" y="1"/>
                    <a:pt x="1" y="90"/>
                    <a:pt x="1" y="201"/>
                  </a:cubicBezTo>
                  <a:lnTo>
                    <a:pt x="1" y="2400"/>
                  </a:lnTo>
                  <a:cubicBezTo>
                    <a:pt x="1" y="2510"/>
                    <a:pt x="90" y="2600"/>
                    <a:pt x="201" y="2600"/>
                  </a:cubicBezTo>
                  <a:lnTo>
                    <a:pt x="3721" y="2600"/>
                  </a:lnTo>
                  <a:lnTo>
                    <a:pt x="2925" y="1693"/>
                  </a:lnTo>
                  <a:lnTo>
                    <a:pt x="2925" y="1"/>
                  </a:lnTo>
                  <a:close/>
                </a:path>
              </a:pathLst>
            </a:custGeom>
            <a:solidFill>
              <a:srgbClr val="4077AF"/>
            </a:solidFill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2133599" y="1104158"/>
            <a:ext cx="96678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z-Cyrl-UZ" sz="2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Сайловга тайёргарлик кўриш ва уни ўтказишга </a:t>
            </a:r>
            <a:r>
              <a:rPr lang="uz-Cyrl-UZ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тааллуқли маълумотлар </a:t>
            </a:r>
            <a:r>
              <a:rPr lang="uz-Cyrl-UZ" sz="2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жойлаштириладиган стендларда қуйидагилар жойлаштирилади:</a:t>
            </a:r>
            <a:endParaRPr lang="ru-RU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 flipV="1">
            <a:off x="10578466" y="2240875"/>
            <a:ext cx="1613534" cy="3020297"/>
            <a:chOff x="10578466" y="2223845"/>
            <a:chExt cx="1613534" cy="3020297"/>
          </a:xfrm>
        </p:grpSpPr>
        <p:grpSp>
          <p:nvGrpSpPr>
            <p:cNvPr id="14" name="Google Shape;1665;p40"/>
            <p:cNvGrpSpPr/>
            <p:nvPr/>
          </p:nvGrpSpPr>
          <p:grpSpPr>
            <a:xfrm rot="10800000">
              <a:off x="10583420" y="3755842"/>
              <a:ext cx="1608580" cy="1488300"/>
              <a:chOff x="4571988" y="1266000"/>
              <a:chExt cx="1488300" cy="1488300"/>
            </a:xfrm>
          </p:grpSpPr>
          <p:sp>
            <p:nvSpPr>
              <p:cNvPr id="24" name="Google Shape;1666;p40"/>
              <p:cNvSpPr/>
              <p:nvPr/>
            </p:nvSpPr>
            <p:spPr>
              <a:xfrm>
                <a:off x="4571988" y="1266000"/>
                <a:ext cx="1488300" cy="1488300"/>
              </a:xfrm>
              <a:custGeom>
                <a:avLst/>
                <a:gdLst/>
                <a:ahLst/>
                <a:cxnLst/>
                <a:rect l="l" t="t" r="r" b="b"/>
                <a:pathLst>
                  <a:path w="59532" h="59532" extrusionOk="0">
                    <a:moveTo>
                      <a:pt x="1" y="1"/>
                    </a:moveTo>
                    <a:lnTo>
                      <a:pt x="1" y="59532"/>
                    </a:lnTo>
                    <a:lnTo>
                      <a:pt x="59532" y="59532"/>
                    </a:lnTo>
                    <a:cubicBezTo>
                      <a:pt x="59532" y="44292"/>
                      <a:pt x="53722" y="29064"/>
                      <a:pt x="42101" y="17432"/>
                    </a:cubicBezTo>
                    <a:cubicBezTo>
                      <a:pt x="30469" y="5811"/>
                      <a:pt x="15241" y="1"/>
                      <a:pt x="1" y="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5" name="Google Shape;1667;p40"/>
              <p:cNvSpPr/>
              <p:nvPr/>
            </p:nvSpPr>
            <p:spPr>
              <a:xfrm>
                <a:off x="4571988" y="1691350"/>
                <a:ext cx="1062950" cy="1062950"/>
              </a:xfrm>
              <a:custGeom>
                <a:avLst/>
                <a:gdLst/>
                <a:ahLst/>
                <a:cxnLst/>
                <a:rect l="l" t="t" r="r" b="b"/>
                <a:pathLst>
                  <a:path w="42518" h="42518" extrusionOk="0">
                    <a:moveTo>
                      <a:pt x="1" y="1"/>
                    </a:moveTo>
                    <a:lnTo>
                      <a:pt x="1" y="42518"/>
                    </a:lnTo>
                    <a:lnTo>
                      <a:pt x="42518" y="42518"/>
                    </a:lnTo>
                    <a:cubicBezTo>
                      <a:pt x="42518" y="31636"/>
                      <a:pt x="38363" y="20753"/>
                      <a:pt x="30064" y="12455"/>
                    </a:cubicBezTo>
                    <a:cubicBezTo>
                      <a:pt x="21765" y="4156"/>
                      <a:pt x="10883" y="1"/>
                      <a:pt x="1" y="1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6" name="Google Shape;1668;p40"/>
              <p:cNvSpPr/>
              <p:nvPr/>
            </p:nvSpPr>
            <p:spPr>
              <a:xfrm>
                <a:off x="5163988" y="1328016"/>
                <a:ext cx="881212" cy="872256"/>
              </a:xfrm>
              <a:custGeom>
                <a:avLst/>
                <a:gdLst/>
                <a:ahLst/>
                <a:cxnLst/>
                <a:rect l="l" t="t" r="r" b="b"/>
                <a:pathLst>
                  <a:path w="31385" h="31066" extrusionOk="0">
                    <a:moveTo>
                      <a:pt x="6988" y="1"/>
                    </a:moveTo>
                    <a:cubicBezTo>
                      <a:pt x="5448" y="1"/>
                      <a:pt x="3948" y="504"/>
                      <a:pt x="2703" y="1467"/>
                    </a:cubicBezTo>
                    <a:cubicBezTo>
                      <a:pt x="988" y="2800"/>
                      <a:pt x="0" y="4812"/>
                      <a:pt x="0" y="6979"/>
                    </a:cubicBezTo>
                    <a:lnTo>
                      <a:pt x="0" y="26565"/>
                    </a:lnTo>
                    <a:cubicBezTo>
                      <a:pt x="0" y="29042"/>
                      <a:pt x="2012" y="31066"/>
                      <a:pt x="4501" y="31066"/>
                    </a:cubicBezTo>
                    <a:lnTo>
                      <a:pt x="24086" y="31066"/>
                    </a:lnTo>
                    <a:cubicBezTo>
                      <a:pt x="26253" y="31066"/>
                      <a:pt x="28254" y="30077"/>
                      <a:pt x="29587" y="28363"/>
                    </a:cubicBezTo>
                    <a:cubicBezTo>
                      <a:pt x="30932" y="26636"/>
                      <a:pt x="31385" y="24422"/>
                      <a:pt x="30837" y="22291"/>
                    </a:cubicBezTo>
                    <a:cubicBezTo>
                      <a:pt x="29468" y="16992"/>
                      <a:pt x="26694" y="12135"/>
                      <a:pt x="22812" y="8253"/>
                    </a:cubicBezTo>
                    <a:cubicBezTo>
                      <a:pt x="18919" y="4360"/>
                      <a:pt x="14073" y="1586"/>
                      <a:pt x="8775" y="228"/>
                    </a:cubicBezTo>
                    <a:cubicBezTo>
                      <a:pt x="8182" y="76"/>
                      <a:pt x="7582" y="1"/>
                      <a:pt x="69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7" name="Google Shape;1669;p40"/>
              <p:cNvSpPr/>
              <p:nvPr/>
            </p:nvSpPr>
            <p:spPr>
              <a:xfrm>
                <a:off x="5201413" y="1365189"/>
                <a:ext cx="818712" cy="797654"/>
              </a:xfrm>
              <a:custGeom>
                <a:avLst/>
                <a:gdLst/>
                <a:ahLst/>
                <a:cxnLst/>
                <a:rect l="l" t="t" r="r" b="b"/>
                <a:pathLst>
                  <a:path w="29159" h="28409" extrusionOk="0">
                    <a:moveTo>
                      <a:pt x="5816" y="0"/>
                    </a:moveTo>
                    <a:cubicBezTo>
                      <a:pt x="2699" y="0"/>
                      <a:pt x="1" y="2503"/>
                      <a:pt x="1" y="5798"/>
                    </a:cubicBezTo>
                    <a:lnTo>
                      <a:pt x="1" y="25039"/>
                    </a:lnTo>
                    <a:cubicBezTo>
                      <a:pt x="1" y="26896"/>
                      <a:pt x="1501" y="28408"/>
                      <a:pt x="3358" y="28408"/>
                    </a:cubicBezTo>
                    <a:lnTo>
                      <a:pt x="22599" y="28408"/>
                    </a:lnTo>
                    <a:cubicBezTo>
                      <a:pt x="26409" y="28408"/>
                      <a:pt x="29159" y="24800"/>
                      <a:pt x="28206" y="21110"/>
                    </a:cubicBezTo>
                    <a:cubicBezTo>
                      <a:pt x="26956" y="16228"/>
                      <a:pt x="24420" y="11620"/>
                      <a:pt x="20598" y="7798"/>
                    </a:cubicBezTo>
                    <a:cubicBezTo>
                      <a:pt x="16788" y="3988"/>
                      <a:pt x="12169" y="1452"/>
                      <a:pt x="7299" y="190"/>
                    </a:cubicBezTo>
                    <a:cubicBezTo>
                      <a:pt x="6800" y="62"/>
                      <a:pt x="6303" y="0"/>
                      <a:pt x="5816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vert="vert270" wrap="square" lIns="91425" tIns="182875" rIns="18287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sz="2000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5" name="Google Shape;1673;p40"/>
            <p:cNvGrpSpPr/>
            <p:nvPr/>
          </p:nvGrpSpPr>
          <p:grpSpPr>
            <a:xfrm rot="10800000">
              <a:off x="10578466" y="2223845"/>
              <a:ext cx="1608580" cy="1488325"/>
              <a:chOff x="4571988" y="2754275"/>
              <a:chExt cx="1488300" cy="1488325"/>
            </a:xfrm>
          </p:grpSpPr>
          <p:sp>
            <p:nvSpPr>
              <p:cNvPr id="20" name="Google Shape;1674;p40"/>
              <p:cNvSpPr/>
              <p:nvPr/>
            </p:nvSpPr>
            <p:spPr>
              <a:xfrm>
                <a:off x="4571988" y="2754275"/>
                <a:ext cx="1488300" cy="1488325"/>
              </a:xfrm>
              <a:custGeom>
                <a:avLst/>
                <a:gdLst/>
                <a:ahLst/>
                <a:cxnLst/>
                <a:rect l="l" t="t" r="r" b="b"/>
                <a:pathLst>
                  <a:path w="59532" h="59533" extrusionOk="0">
                    <a:moveTo>
                      <a:pt x="1" y="1"/>
                    </a:moveTo>
                    <a:lnTo>
                      <a:pt x="1" y="59532"/>
                    </a:lnTo>
                    <a:cubicBezTo>
                      <a:pt x="15241" y="59532"/>
                      <a:pt x="30469" y="53722"/>
                      <a:pt x="42101" y="42089"/>
                    </a:cubicBezTo>
                    <a:cubicBezTo>
                      <a:pt x="53722" y="30469"/>
                      <a:pt x="59532" y="15229"/>
                      <a:pt x="59532" y="1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1" name="Google Shape;1675;p40"/>
              <p:cNvSpPr/>
              <p:nvPr/>
            </p:nvSpPr>
            <p:spPr>
              <a:xfrm>
                <a:off x="4571988" y="2754275"/>
                <a:ext cx="1062950" cy="1062975"/>
              </a:xfrm>
              <a:custGeom>
                <a:avLst/>
                <a:gdLst/>
                <a:ahLst/>
                <a:cxnLst/>
                <a:rect l="l" t="t" r="r" b="b"/>
                <a:pathLst>
                  <a:path w="42518" h="42519" extrusionOk="0">
                    <a:moveTo>
                      <a:pt x="1" y="1"/>
                    </a:moveTo>
                    <a:lnTo>
                      <a:pt x="1" y="42518"/>
                    </a:lnTo>
                    <a:cubicBezTo>
                      <a:pt x="10883" y="42518"/>
                      <a:pt x="21765" y="38363"/>
                      <a:pt x="30064" y="30064"/>
                    </a:cubicBezTo>
                    <a:cubicBezTo>
                      <a:pt x="38363" y="21754"/>
                      <a:pt x="42518" y="10883"/>
                      <a:pt x="42518" y="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2" name="Google Shape;1676;p40"/>
              <p:cNvSpPr/>
              <p:nvPr/>
            </p:nvSpPr>
            <p:spPr>
              <a:xfrm>
                <a:off x="5163975" y="3328878"/>
                <a:ext cx="881212" cy="872256"/>
              </a:xfrm>
              <a:custGeom>
                <a:avLst/>
                <a:gdLst/>
                <a:ahLst/>
                <a:cxnLst/>
                <a:rect l="l" t="t" r="r" b="b"/>
                <a:pathLst>
                  <a:path w="31385" h="31066" extrusionOk="0">
                    <a:moveTo>
                      <a:pt x="4501" y="1"/>
                    </a:moveTo>
                    <a:cubicBezTo>
                      <a:pt x="2012" y="1"/>
                      <a:pt x="0" y="2025"/>
                      <a:pt x="0" y="4501"/>
                    </a:cubicBezTo>
                    <a:lnTo>
                      <a:pt x="0" y="24087"/>
                    </a:lnTo>
                    <a:cubicBezTo>
                      <a:pt x="0" y="26254"/>
                      <a:pt x="988" y="28266"/>
                      <a:pt x="2703" y="29588"/>
                    </a:cubicBezTo>
                    <a:cubicBezTo>
                      <a:pt x="3949" y="30559"/>
                      <a:pt x="5450" y="31065"/>
                      <a:pt x="6991" y="31065"/>
                    </a:cubicBezTo>
                    <a:cubicBezTo>
                      <a:pt x="7584" y="31065"/>
                      <a:pt x="8183" y="30990"/>
                      <a:pt x="8775" y="30838"/>
                    </a:cubicBezTo>
                    <a:cubicBezTo>
                      <a:pt x="14073" y="29469"/>
                      <a:pt x="18919" y="26695"/>
                      <a:pt x="22812" y="22813"/>
                    </a:cubicBezTo>
                    <a:cubicBezTo>
                      <a:pt x="26694" y="18920"/>
                      <a:pt x="29468" y="14074"/>
                      <a:pt x="30837" y="8776"/>
                    </a:cubicBezTo>
                    <a:cubicBezTo>
                      <a:pt x="31385" y="6645"/>
                      <a:pt x="30932" y="4430"/>
                      <a:pt x="29587" y="2704"/>
                    </a:cubicBezTo>
                    <a:cubicBezTo>
                      <a:pt x="28254" y="989"/>
                      <a:pt x="26253" y="1"/>
                      <a:pt x="2408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3" name="Google Shape;1677;p40"/>
              <p:cNvSpPr/>
              <p:nvPr/>
            </p:nvSpPr>
            <p:spPr>
              <a:xfrm>
                <a:off x="5201402" y="3366333"/>
                <a:ext cx="818712" cy="797317"/>
              </a:xfrm>
              <a:custGeom>
                <a:avLst/>
                <a:gdLst/>
                <a:ahLst/>
                <a:cxnLst/>
                <a:rect l="l" t="t" r="r" b="b"/>
                <a:pathLst>
                  <a:path w="29159" h="28397" extrusionOk="0">
                    <a:moveTo>
                      <a:pt x="3358" y="0"/>
                    </a:moveTo>
                    <a:cubicBezTo>
                      <a:pt x="1501" y="0"/>
                      <a:pt x="1" y="1501"/>
                      <a:pt x="1" y="3358"/>
                    </a:cubicBezTo>
                    <a:lnTo>
                      <a:pt x="1" y="22598"/>
                    </a:lnTo>
                    <a:cubicBezTo>
                      <a:pt x="1" y="25894"/>
                      <a:pt x="2699" y="28396"/>
                      <a:pt x="5816" y="28396"/>
                    </a:cubicBezTo>
                    <a:cubicBezTo>
                      <a:pt x="6303" y="28396"/>
                      <a:pt x="6800" y="28335"/>
                      <a:pt x="7299" y="28206"/>
                    </a:cubicBezTo>
                    <a:cubicBezTo>
                      <a:pt x="12169" y="26956"/>
                      <a:pt x="16788" y="24420"/>
                      <a:pt x="20598" y="20598"/>
                    </a:cubicBezTo>
                    <a:cubicBezTo>
                      <a:pt x="24420" y="16788"/>
                      <a:pt x="26956" y="12169"/>
                      <a:pt x="28206" y="7299"/>
                    </a:cubicBezTo>
                    <a:cubicBezTo>
                      <a:pt x="29159" y="3608"/>
                      <a:pt x="26409" y="0"/>
                      <a:pt x="22599" y="0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vert="vert270" wrap="square" lIns="91425" tIns="91425" rIns="182875" bIns="18287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sz="1500" dirty="0">
                  <a:solidFill>
                    <a:srgbClr val="FFFFFF"/>
                  </a:solidFill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</p:grpSp>
        <p:sp>
          <p:nvSpPr>
            <p:cNvPr id="16" name="Google Shape;13463;p62"/>
            <p:cNvSpPr/>
            <p:nvPr/>
          </p:nvSpPr>
          <p:spPr>
            <a:xfrm rot="10800000">
              <a:off x="10923760" y="4546709"/>
              <a:ext cx="468184" cy="370288"/>
            </a:xfrm>
            <a:custGeom>
              <a:avLst/>
              <a:gdLst/>
              <a:ahLst/>
              <a:cxnLst/>
              <a:rect l="l" t="t" r="r" b="b"/>
              <a:pathLst>
                <a:path w="12550" h="10728" extrusionOk="0">
                  <a:moveTo>
                    <a:pt x="6298" y="369"/>
                  </a:moveTo>
                  <a:cubicBezTo>
                    <a:pt x="6306" y="369"/>
                    <a:pt x="6315" y="369"/>
                    <a:pt x="6323" y="370"/>
                  </a:cubicBezTo>
                  <a:cubicBezTo>
                    <a:pt x="6442" y="393"/>
                    <a:pt x="6525" y="477"/>
                    <a:pt x="6525" y="596"/>
                  </a:cubicBezTo>
                  <a:cubicBezTo>
                    <a:pt x="6525" y="727"/>
                    <a:pt x="6430" y="834"/>
                    <a:pt x="6287" y="834"/>
                  </a:cubicBezTo>
                  <a:cubicBezTo>
                    <a:pt x="6156" y="834"/>
                    <a:pt x="6049" y="727"/>
                    <a:pt x="6049" y="596"/>
                  </a:cubicBezTo>
                  <a:cubicBezTo>
                    <a:pt x="6049" y="482"/>
                    <a:pt x="6136" y="369"/>
                    <a:pt x="6298" y="369"/>
                  </a:cubicBezTo>
                  <a:close/>
                  <a:moveTo>
                    <a:pt x="6871" y="727"/>
                  </a:moveTo>
                  <a:lnTo>
                    <a:pt x="8668" y="2513"/>
                  </a:lnTo>
                  <a:lnTo>
                    <a:pt x="3906" y="2513"/>
                  </a:lnTo>
                  <a:lnTo>
                    <a:pt x="5716" y="727"/>
                  </a:lnTo>
                  <a:cubicBezTo>
                    <a:pt x="5775" y="1001"/>
                    <a:pt x="6013" y="1191"/>
                    <a:pt x="6287" y="1191"/>
                  </a:cubicBezTo>
                  <a:cubicBezTo>
                    <a:pt x="6573" y="1191"/>
                    <a:pt x="6811" y="1001"/>
                    <a:pt x="6871" y="727"/>
                  </a:cubicBezTo>
                  <a:close/>
                  <a:moveTo>
                    <a:pt x="3573" y="8787"/>
                  </a:moveTo>
                  <a:cubicBezTo>
                    <a:pt x="5216" y="8787"/>
                    <a:pt x="5097" y="8787"/>
                    <a:pt x="5156" y="8799"/>
                  </a:cubicBezTo>
                  <a:cubicBezTo>
                    <a:pt x="5275" y="8823"/>
                    <a:pt x="5370" y="8942"/>
                    <a:pt x="5370" y="9061"/>
                  </a:cubicBezTo>
                  <a:lnTo>
                    <a:pt x="5370" y="9513"/>
                  </a:lnTo>
                  <a:lnTo>
                    <a:pt x="3287" y="9513"/>
                  </a:lnTo>
                  <a:cubicBezTo>
                    <a:pt x="3275" y="9049"/>
                    <a:pt x="3275" y="9049"/>
                    <a:pt x="3287" y="9002"/>
                  </a:cubicBezTo>
                  <a:cubicBezTo>
                    <a:pt x="3334" y="8859"/>
                    <a:pt x="3430" y="8787"/>
                    <a:pt x="3573" y="8787"/>
                  </a:cubicBezTo>
                  <a:close/>
                  <a:moveTo>
                    <a:pt x="10651" y="2885"/>
                  </a:moveTo>
                  <a:cubicBezTo>
                    <a:pt x="11916" y="2885"/>
                    <a:pt x="11740" y="2894"/>
                    <a:pt x="11740" y="2929"/>
                  </a:cubicBezTo>
                  <a:cubicBezTo>
                    <a:pt x="11729" y="9255"/>
                    <a:pt x="11779" y="9516"/>
                    <a:pt x="11713" y="9516"/>
                  </a:cubicBezTo>
                  <a:cubicBezTo>
                    <a:pt x="11707" y="9516"/>
                    <a:pt x="11700" y="9513"/>
                    <a:pt x="11693" y="9513"/>
                  </a:cubicBezTo>
                  <a:lnTo>
                    <a:pt x="5739" y="9513"/>
                  </a:lnTo>
                  <a:lnTo>
                    <a:pt x="5739" y="9144"/>
                  </a:lnTo>
                  <a:lnTo>
                    <a:pt x="11193" y="9144"/>
                  </a:lnTo>
                  <a:cubicBezTo>
                    <a:pt x="11288" y="9144"/>
                    <a:pt x="11371" y="9049"/>
                    <a:pt x="11371" y="8966"/>
                  </a:cubicBezTo>
                  <a:lnTo>
                    <a:pt x="11371" y="3441"/>
                  </a:lnTo>
                  <a:cubicBezTo>
                    <a:pt x="11371" y="3334"/>
                    <a:pt x="11276" y="3263"/>
                    <a:pt x="11193" y="3263"/>
                  </a:cubicBezTo>
                  <a:lnTo>
                    <a:pt x="3346" y="3263"/>
                  </a:lnTo>
                  <a:cubicBezTo>
                    <a:pt x="3239" y="3263"/>
                    <a:pt x="3168" y="3346"/>
                    <a:pt x="3168" y="3441"/>
                  </a:cubicBezTo>
                  <a:cubicBezTo>
                    <a:pt x="3168" y="3537"/>
                    <a:pt x="3251" y="3620"/>
                    <a:pt x="3346" y="3620"/>
                  </a:cubicBezTo>
                  <a:lnTo>
                    <a:pt x="10990" y="3620"/>
                  </a:lnTo>
                  <a:lnTo>
                    <a:pt x="10990" y="8775"/>
                  </a:lnTo>
                  <a:lnTo>
                    <a:pt x="5656" y="8775"/>
                  </a:lnTo>
                  <a:cubicBezTo>
                    <a:pt x="5561" y="8585"/>
                    <a:pt x="5370" y="8454"/>
                    <a:pt x="5156" y="8430"/>
                  </a:cubicBezTo>
                  <a:cubicBezTo>
                    <a:pt x="5128" y="8422"/>
                    <a:pt x="4938" y="8419"/>
                    <a:pt x="4696" y="8419"/>
                  </a:cubicBezTo>
                  <a:cubicBezTo>
                    <a:pt x="4212" y="8419"/>
                    <a:pt x="3521" y="8430"/>
                    <a:pt x="3513" y="8430"/>
                  </a:cubicBezTo>
                  <a:cubicBezTo>
                    <a:pt x="3287" y="8442"/>
                    <a:pt x="3072" y="8573"/>
                    <a:pt x="2977" y="8775"/>
                  </a:cubicBezTo>
                  <a:lnTo>
                    <a:pt x="1608" y="8775"/>
                  </a:lnTo>
                  <a:lnTo>
                    <a:pt x="1608" y="3620"/>
                  </a:lnTo>
                  <a:lnTo>
                    <a:pt x="2656" y="3620"/>
                  </a:lnTo>
                  <a:cubicBezTo>
                    <a:pt x="2763" y="3620"/>
                    <a:pt x="2834" y="3525"/>
                    <a:pt x="2834" y="3441"/>
                  </a:cubicBezTo>
                  <a:cubicBezTo>
                    <a:pt x="2834" y="3334"/>
                    <a:pt x="2751" y="3263"/>
                    <a:pt x="2656" y="3263"/>
                  </a:cubicBezTo>
                  <a:lnTo>
                    <a:pt x="1429" y="3263"/>
                  </a:lnTo>
                  <a:cubicBezTo>
                    <a:pt x="1322" y="3263"/>
                    <a:pt x="1251" y="3346"/>
                    <a:pt x="1251" y="3441"/>
                  </a:cubicBezTo>
                  <a:lnTo>
                    <a:pt x="1251" y="8966"/>
                  </a:lnTo>
                  <a:cubicBezTo>
                    <a:pt x="1251" y="9061"/>
                    <a:pt x="1334" y="9144"/>
                    <a:pt x="1429" y="9144"/>
                  </a:cubicBezTo>
                  <a:lnTo>
                    <a:pt x="2918" y="9144"/>
                  </a:lnTo>
                  <a:lnTo>
                    <a:pt x="2918" y="9513"/>
                  </a:lnTo>
                  <a:lnTo>
                    <a:pt x="917" y="9513"/>
                  </a:lnTo>
                  <a:cubicBezTo>
                    <a:pt x="894" y="9513"/>
                    <a:pt x="870" y="9490"/>
                    <a:pt x="870" y="9466"/>
                  </a:cubicBezTo>
                  <a:cubicBezTo>
                    <a:pt x="892" y="3144"/>
                    <a:pt x="843" y="2892"/>
                    <a:pt x="900" y="2892"/>
                  </a:cubicBezTo>
                  <a:cubicBezTo>
                    <a:pt x="905" y="2892"/>
                    <a:pt x="911" y="2894"/>
                    <a:pt x="917" y="2894"/>
                  </a:cubicBezTo>
                  <a:cubicBezTo>
                    <a:pt x="6680" y="2894"/>
                    <a:pt x="9386" y="2885"/>
                    <a:pt x="10651" y="2885"/>
                  </a:cubicBezTo>
                  <a:close/>
                  <a:moveTo>
                    <a:pt x="6277" y="0"/>
                  </a:moveTo>
                  <a:cubicBezTo>
                    <a:pt x="6049" y="0"/>
                    <a:pt x="5823" y="84"/>
                    <a:pt x="5656" y="250"/>
                  </a:cubicBezTo>
                  <a:lnTo>
                    <a:pt x="3370" y="2513"/>
                  </a:lnTo>
                  <a:lnTo>
                    <a:pt x="894" y="2513"/>
                  </a:lnTo>
                  <a:cubicBezTo>
                    <a:pt x="667" y="2513"/>
                    <a:pt x="477" y="2691"/>
                    <a:pt x="477" y="2929"/>
                  </a:cubicBezTo>
                  <a:lnTo>
                    <a:pt x="477" y="9513"/>
                  </a:lnTo>
                  <a:lnTo>
                    <a:pt x="417" y="9513"/>
                  </a:lnTo>
                  <a:cubicBezTo>
                    <a:pt x="191" y="9513"/>
                    <a:pt x="1" y="9692"/>
                    <a:pt x="1" y="9930"/>
                  </a:cubicBezTo>
                  <a:lnTo>
                    <a:pt x="1" y="10311"/>
                  </a:lnTo>
                  <a:cubicBezTo>
                    <a:pt x="1" y="10537"/>
                    <a:pt x="179" y="10728"/>
                    <a:pt x="417" y="10728"/>
                  </a:cubicBezTo>
                  <a:lnTo>
                    <a:pt x="7811" y="10728"/>
                  </a:lnTo>
                  <a:cubicBezTo>
                    <a:pt x="7918" y="10728"/>
                    <a:pt x="7990" y="10645"/>
                    <a:pt x="7990" y="10549"/>
                  </a:cubicBezTo>
                  <a:cubicBezTo>
                    <a:pt x="7990" y="10454"/>
                    <a:pt x="7895" y="10371"/>
                    <a:pt x="7811" y="10371"/>
                  </a:cubicBezTo>
                  <a:cubicBezTo>
                    <a:pt x="7049" y="10370"/>
                    <a:pt x="6364" y="10369"/>
                    <a:pt x="5749" y="10369"/>
                  </a:cubicBezTo>
                  <a:cubicBezTo>
                    <a:pt x="2782" y="10369"/>
                    <a:pt x="1447" y="10380"/>
                    <a:pt x="848" y="10380"/>
                  </a:cubicBezTo>
                  <a:cubicBezTo>
                    <a:pt x="301" y="10380"/>
                    <a:pt x="370" y="10371"/>
                    <a:pt x="370" y="10335"/>
                  </a:cubicBezTo>
                  <a:lnTo>
                    <a:pt x="370" y="9942"/>
                  </a:lnTo>
                  <a:cubicBezTo>
                    <a:pt x="370" y="9904"/>
                    <a:pt x="221" y="9896"/>
                    <a:pt x="1247" y="9896"/>
                  </a:cubicBezTo>
                  <a:cubicBezTo>
                    <a:pt x="2032" y="9896"/>
                    <a:pt x="3502" y="9901"/>
                    <a:pt x="6250" y="9901"/>
                  </a:cubicBezTo>
                  <a:cubicBezTo>
                    <a:pt x="7776" y="9901"/>
                    <a:pt x="9695" y="9899"/>
                    <a:pt x="12109" y="9894"/>
                  </a:cubicBezTo>
                  <a:cubicBezTo>
                    <a:pt x="12145" y="9894"/>
                    <a:pt x="12157" y="9918"/>
                    <a:pt x="12157" y="9942"/>
                  </a:cubicBezTo>
                  <a:lnTo>
                    <a:pt x="12157" y="10335"/>
                  </a:lnTo>
                  <a:cubicBezTo>
                    <a:pt x="12157" y="10359"/>
                    <a:pt x="12145" y="10371"/>
                    <a:pt x="12109" y="10371"/>
                  </a:cubicBezTo>
                  <a:lnTo>
                    <a:pt x="8478" y="10371"/>
                  </a:lnTo>
                  <a:cubicBezTo>
                    <a:pt x="8371" y="10371"/>
                    <a:pt x="8299" y="10466"/>
                    <a:pt x="8299" y="10549"/>
                  </a:cubicBezTo>
                  <a:cubicBezTo>
                    <a:pt x="8299" y="10656"/>
                    <a:pt x="8395" y="10728"/>
                    <a:pt x="8478" y="10728"/>
                  </a:cubicBezTo>
                  <a:lnTo>
                    <a:pt x="12145" y="10728"/>
                  </a:lnTo>
                  <a:cubicBezTo>
                    <a:pt x="12359" y="10728"/>
                    <a:pt x="12550" y="10549"/>
                    <a:pt x="12550" y="10311"/>
                  </a:cubicBezTo>
                  <a:lnTo>
                    <a:pt x="12550" y="9930"/>
                  </a:lnTo>
                  <a:cubicBezTo>
                    <a:pt x="12550" y="9704"/>
                    <a:pt x="12383" y="9513"/>
                    <a:pt x="12145" y="9513"/>
                  </a:cubicBezTo>
                  <a:lnTo>
                    <a:pt x="12086" y="9513"/>
                  </a:lnTo>
                  <a:lnTo>
                    <a:pt x="12086" y="2929"/>
                  </a:lnTo>
                  <a:cubicBezTo>
                    <a:pt x="12086" y="2715"/>
                    <a:pt x="11907" y="2513"/>
                    <a:pt x="11669" y="2513"/>
                  </a:cubicBezTo>
                  <a:lnTo>
                    <a:pt x="9180" y="2513"/>
                  </a:lnTo>
                  <a:lnTo>
                    <a:pt x="6906" y="250"/>
                  </a:lnTo>
                  <a:cubicBezTo>
                    <a:pt x="6734" y="84"/>
                    <a:pt x="6504" y="0"/>
                    <a:pt x="627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vert="vert270" wrap="square" lIns="91425" tIns="91425" rIns="91425" bIns="91425" anchor="ctr" anchorCtr="0">
              <a:noAutofit/>
            </a:bodyPr>
            <a:lstStyle/>
            <a:p>
              <a:endParaRPr sz="1800" dirty="0"/>
            </a:p>
          </p:txBody>
        </p:sp>
        <p:grpSp>
          <p:nvGrpSpPr>
            <p:cNvPr id="17" name="Google Shape;13285;p62"/>
            <p:cNvGrpSpPr/>
            <p:nvPr/>
          </p:nvGrpSpPr>
          <p:grpSpPr>
            <a:xfrm rot="10800000">
              <a:off x="10892876" y="2516276"/>
              <a:ext cx="544513" cy="494475"/>
              <a:chOff x="1731934" y="3355639"/>
              <a:chExt cx="368371" cy="361554"/>
            </a:xfrm>
            <a:solidFill>
              <a:schemeClr val="bg1"/>
            </a:solidFill>
          </p:grpSpPr>
          <p:sp>
            <p:nvSpPr>
              <p:cNvPr id="18" name="Google Shape;13286;p62"/>
              <p:cNvSpPr/>
              <p:nvPr/>
            </p:nvSpPr>
            <p:spPr>
              <a:xfrm>
                <a:off x="1812336" y="3533963"/>
                <a:ext cx="41762" cy="41762"/>
              </a:xfrm>
              <a:custGeom>
                <a:avLst/>
                <a:gdLst/>
                <a:ahLst/>
                <a:cxnLst/>
                <a:rect l="l" t="t" r="r" b="b"/>
                <a:pathLst>
                  <a:path w="1311" h="1311" extrusionOk="0">
                    <a:moveTo>
                      <a:pt x="655" y="322"/>
                    </a:moveTo>
                    <a:cubicBezTo>
                      <a:pt x="834" y="322"/>
                      <a:pt x="989" y="477"/>
                      <a:pt x="989" y="655"/>
                    </a:cubicBezTo>
                    <a:cubicBezTo>
                      <a:pt x="989" y="834"/>
                      <a:pt x="834" y="989"/>
                      <a:pt x="655" y="989"/>
                    </a:cubicBezTo>
                    <a:cubicBezTo>
                      <a:pt x="477" y="989"/>
                      <a:pt x="334" y="834"/>
                      <a:pt x="334" y="655"/>
                    </a:cubicBezTo>
                    <a:cubicBezTo>
                      <a:pt x="334" y="477"/>
                      <a:pt x="477" y="322"/>
                      <a:pt x="655" y="322"/>
                    </a:cubicBezTo>
                    <a:close/>
                    <a:moveTo>
                      <a:pt x="655" y="1"/>
                    </a:moveTo>
                    <a:cubicBezTo>
                      <a:pt x="298" y="1"/>
                      <a:pt x="1" y="298"/>
                      <a:pt x="1" y="655"/>
                    </a:cubicBezTo>
                    <a:cubicBezTo>
                      <a:pt x="1" y="1013"/>
                      <a:pt x="298" y="1310"/>
                      <a:pt x="655" y="1310"/>
                    </a:cubicBezTo>
                    <a:cubicBezTo>
                      <a:pt x="1013" y="1310"/>
                      <a:pt x="1310" y="1013"/>
                      <a:pt x="1310" y="655"/>
                    </a:cubicBezTo>
                    <a:cubicBezTo>
                      <a:pt x="1310" y="298"/>
                      <a:pt x="1013" y="1"/>
                      <a:pt x="65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endParaRPr sz="1800" dirty="0"/>
              </a:p>
            </p:txBody>
          </p:sp>
          <p:sp>
            <p:nvSpPr>
              <p:cNvPr id="19" name="Google Shape;13287;p62"/>
              <p:cNvSpPr/>
              <p:nvPr/>
            </p:nvSpPr>
            <p:spPr>
              <a:xfrm>
                <a:off x="1731934" y="3355639"/>
                <a:ext cx="368371" cy="361554"/>
              </a:xfrm>
              <a:custGeom>
                <a:avLst/>
                <a:gdLst/>
                <a:ahLst/>
                <a:cxnLst/>
                <a:rect l="l" t="t" r="r" b="b"/>
                <a:pathLst>
                  <a:path w="11564" h="11350" extrusionOk="0">
                    <a:moveTo>
                      <a:pt x="4572" y="330"/>
                    </a:moveTo>
                    <a:cubicBezTo>
                      <a:pt x="4619" y="330"/>
                      <a:pt x="4691" y="407"/>
                      <a:pt x="5251" y="753"/>
                    </a:cubicBezTo>
                    <a:lnTo>
                      <a:pt x="4882" y="1348"/>
                    </a:lnTo>
                    <a:lnTo>
                      <a:pt x="4239" y="943"/>
                    </a:lnTo>
                    <a:cubicBezTo>
                      <a:pt x="4215" y="907"/>
                      <a:pt x="4192" y="872"/>
                      <a:pt x="4215" y="836"/>
                    </a:cubicBezTo>
                    <a:cubicBezTo>
                      <a:pt x="4513" y="396"/>
                      <a:pt x="4489" y="348"/>
                      <a:pt x="4549" y="336"/>
                    </a:cubicBezTo>
                    <a:cubicBezTo>
                      <a:pt x="4557" y="333"/>
                      <a:pt x="4564" y="330"/>
                      <a:pt x="4572" y="330"/>
                    </a:cubicBezTo>
                    <a:close/>
                    <a:moveTo>
                      <a:pt x="5975" y="398"/>
                    </a:moveTo>
                    <a:cubicBezTo>
                      <a:pt x="6005" y="398"/>
                      <a:pt x="6035" y="404"/>
                      <a:pt x="6061" y="419"/>
                    </a:cubicBezTo>
                    <a:lnTo>
                      <a:pt x="7394" y="1253"/>
                    </a:lnTo>
                    <a:lnTo>
                      <a:pt x="6275" y="3039"/>
                    </a:lnTo>
                    <a:lnTo>
                      <a:pt x="4942" y="2205"/>
                    </a:lnTo>
                    <a:cubicBezTo>
                      <a:pt x="4846" y="2146"/>
                      <a:pt x="4834" y="2039"/>
                      <a:pt x="4882" y="1967"/>
                    </a:cubicBezTo>
                    <a:cubicBezTo>
                      <a:pt x="5073" y="1658"/>
                      <a:pt x="5501" y="979"/>
                      <a:pt x="5823" y="479"/>
                    </a:cubicBezTo>
                    <a:cubicBezTo>
                      <a:pt x="5847" y="430"/>
                      <a:pt x="5911" y="398"/>
                      <a:pt x="5975" y="398"/>
                    </a:cubicBezTo>
                    <a:close/>
                    <a:moveTo>
                      <a:pt x="10180" y="2860"/>
                    </a:moveTo>
                    <a:cubicBezTo>
                      <a:pt x="10323" y="2979"/>
                      <a:pt x="10847" y="3158"/>
                      <a:pt x="11002" y="3789"/>
                    </a:cubicBezTo>
                    <a:cubicBezTo>
                      <a:pt x="11195" y="4581"/>
                      <a:pt x="10555" y="5231"/>
                      <a:pt x="9842" y="5231"/>
                    </a:cubicBezTo>
                    <a:cubicBezTo>
                      <a:pt x="9633" y="5231"/>
                      <a:pt x="9418" y="5175"/>
                      <a:pt x="9216" y="5051"/>
                    </a:cubicBezTo>
                    <a:lnTo>
                      <a:pt x="8918" y="4872"/>
                    </a:lnTo>
                    <a:lnTo>
                      <a:pt x="10180" y="2860"/>
                    </a:lnTo>
                    <a:close/>
                    <a:moveTo>
                      <a:pt x="5644" y="3039"/>
                    </a:moveTo>
                    <a:lnTo>
                      <a:pt x="6204" y="3396"/>
                    </a:lnTo>
                    <a:lnTo>
                      <a:pt x="6216" y="3408"/>
                    </a:lnTo>
                    <a:lnTo>
                      <a:pt x="4287" y="5349"/>
                    </a:lnTo>
                    <a:cubicBezTo>
                      <a:pt x="4132" y="5170"/>
                      <a:pt x="3941" y="5039"/>
                      <a:pt x="3751" y="4944"/>
                    </a:cubicBezTo>
                    <a:lnTo>
                      <a:pt x="5644" y="3039"/>
                    </a:lnTo>
                    <a:close/>
                    <a:moveTo>
                      <a:pt x="3195" y="5176"/>
                    </a:moveTo>
                    <a:cubicBezTo>
                      <a:pt x="3355" y="5176"/>
                      <a:pt x="3520" y="5212"/>
                      <a:pt x="3680" y="5289"/>
                    </a:cubicBezTo>
                    <a:cubicBezTo>
                      <a:pt x="4705" y="5802"/>
                      <a:pt x="4316" y="7363"/>
                      <a:pt x="3195" y="7363"/>
                    </a:cubicBezTo>
                    <a:cubicBezTo>
                      <a:pt x="3170" y="7363"/>
                      <a:pt x="3145" y="7362"/>
                      <a:pt x="3120" y="7361"/>
                    </a:cubicBezTo>
                    <a:cubicBezTo>
                      <a:pt x="2548" y="7325"/>
                      <a:pt x="2096" y="6849"/>
                      <a:pt x="2096" y="6265"/>
                    </a:cubicBezTo>
                    <a:cubicBezTo>
                      <a:pt x="2096" y="5640"/>
                      <a:pt x="2615" y="5176"/>
                      <a:pt x="3195" y="5176"/>
                    </a:cubicBezTo>
                    <a:close/>
                    <a:moveTo>
                      <a:pt x="5144" y="8992"/>
                    </a:moveTo>
                    <a:cubicBezTo>
                      <a:pt x="5358" y="8992"/>
                      <a:pt x="5537" y="9159"/>
                      <a:pt x="5537" y="9385"/>
                    </a:cubicBezTo>
                    <a:lnTo>
                      <a:pt x="5537" y="9694"/>
                    </a:lnTo>
                    <a:lnTo>
                      <a:pt x="4537" y="9694"/>
                    </a:lnTo>
                    <a:lnTo>
                      <a:pt x="4537" y="9385"/>
                    </a:lnTo>
                    <a:lnTo>
                      <a:pt x="4525" y="9385"/>
                    </a:lnTo>
                    <a:cubicBezTo>
                      <a:pt x="4525" y="9170"/>
                      <a:pt x="4692" y="8992"/>
                      <a:pt x="4906" y="8992"/>
                    </a:cubicBezTo>
                    <a:close/>
                    <a:moveTo>
                      <a:pt x="6085" y="10016"/>
                    </a:moveTo>
                    <a:cubicBezTo>
                      <a:pt x="6454" y="10016"/>
                      <a:pt x="6751" y="10313"/>
                      <a:pt x="6751" y="10694"/>
                    </a:cubicBezTo>
                    <a:lnTo>
                      <a:pt x="6751" y="10992"/>
                    </a:lnTo>
                    <a:lnTo>
                      <a:pt x="322" y="10992"/>
                    </a:lnTo>
                    <a:lnTo>
                      <a:pt x="322" y="10694"/>
                    </a:lnTo>
                    <a:cubicBezTo>
                      <a:pt x="322" y="10313"/>
                      <a:pt x="620" y="10016"/>
                      <a:pt x="1001" y="10016"/>
                    </a:cubicBezTo>
                    <a:close/>
                    <a:moveTo>
                      <a:pt x="4558" y="1"/>
                    </a:moveTo>
                    <a:cubicBezTo>
                      <a:pt x="4419" y="1"/>
                      <a:pt x="4281" y="69"/>
                      <a:pt x="4203" y="193"/>
                    </a:cubicBezTo>
                    <a:lnTo>
                      <a:pt x="3906" y="669"/>
                    </a:lnTo>
                    <a:cubicBezTo>
                      <a:pt x="3787" y="872"/>
                      <a:pt x="3846" y="1122"/>
                      <a:pt x="4049" y="1241"/>
                    </a:cubicBezTo>
                    <a:lnTo>
                      <a:pt x="4680" y="1646"/>
                    </a:lnTo>
                    <a:cubicBezTo>
                      <a:pt x="4644" y="1741"/>
                      <a:pt x="4442" y="1908"/>
                      <a:pt x="4525" y="2193"/>
                    </a:cubicBezTo>
                    <a:cubicBezTo>
                      <a:pt x="4549" y="2324"/>
                      <a:pt x="4620" y="2431"/>
                      <a:pt x="4739" y="2503"/>
                    </a:cubicBezTo>
                    <a:lnTo>
                      <a:pt x="5335" y="2872"/>
                    </a:lnTo>
                    <a:lnTo>
                      <a:pt x="3358" y="4872"/>
                    </a:lnTo>
                    <a:cubicBezTo>
                      <a:pt x="3297" y="4865"/>
                      <a:pt x="3237" y="4861"/>
                      <a:pt x="3177" y="4861"/>
                    </a:cubicBezTo>
                    <a:cubicBezTo>
                      <a:pt x="2398" y="4861"/>
                      <a:pt x="1751" y="5493"/>
                      <a:pt x="1751" y="6289"/>
                    </a:cubicBezTo>
                    <a:cubicBezTo>
                      <a:pt x="1751" y="6765"/>
                      <a:pt x="1989" y="7194"/>
                      <a:pt x="2346" y="7444"/>
                    </a:cubicBezTo>
                    <a:lnTo>
                      <a:pt x="2346" y="8397"/>
                    </a:lnTo>
                    <a:cubicBezTo>
                      <a:pt x="2346" y="8492"/>
                      <a:pt x="2417" y="8563"/>
                      <a:pt x="2513" y="8563"/>
                    </a:cubicBezTo>
                    <a:cubicBezTo>
                      <a:pt x="2596" y="8563"/>
                      <a:pt x="2679" y="8492"/>
                      <a:pt x="2679" y="8397"/>
                    </a:cubicBezTo>
                    <a:lnTo>
                      <a:pt x="2679" y="7623"/>
                    </a:lnTo>
                    <a:cubicBezTo>
                      <a:pt x="2828" y="7675"/>
                      <a:pt x="2995" y="7708"/>
                      <a:pt x="3163" y="7708"/>
                    </a:cubicBezTo>
                    <a:cubicBezTo>
                      <a:pt x="3224" y="7708"/>
                      <a:pt x="3286" y="7704"/>
                      <a:pt x="3346" y="7694"/>
                    </a:cubicBezTo>
                    <a:lnTo>
                      <a:pt x="3346" y="9706"/>
                    </a:lnTo>
                    <a:lnTo>
                      <a:pt x="2679" y="9706"/>
                    </a:lnTo>
                    <a:lnTo>
                      <a:pt x="2679" y="9028"/>
                    </a:lnTo>
                    <a:cubicBezTo>
                      <a:pt x="2679" y="8932"/>
                      <a:pt x="2596" y="8861"/>
                      <a:pt x="2513" y="8861"/>
                    </a:cubicBezTo>
                    <a:cubicBezTo>
                      <a:pt x="2417" y="8861"/>
                      <a:pt x="2346" y="8932"/>
                      <a:pt x="2346" y="9028"/>
                    </a:cubicBezTo>
                    <a:lnTo>
                      <a:pt x="2346" y="9706"/>
                    </a:lnTo>
                    <a:lnTo>
                      <a:pt x="989" y="9706"/>
                    </a:lnTo>
                    <a:cubicBezTo>
                      <a:pt x="441" y="9706"/>
                      <a:pt x="1" y="10159"/>
                      <a:pt x="1" y="10706"/>
                    </a:cubicBezTo>
                    <a:lnTo>
                      <a:pt x="1" y="11183"/>
                    </a:lnTo>
                    <a:cubicBezTo>
                      <a:pt x="1" y="11266"/>
                      <a:pt x="72" y="11349"/>
                      <a:pt x="155" y="11349"/>
                    </a:cubicBezTo>
                    <a:lnTo>
                      <a:pt x="6918" y="11349"/>
                    </a:lnTo>
                    <a:cubicBezTo>
                      <a:pt x="7001" y="11349"/>
                      <a:pt x="7085" y="11266"/>
                      <a:pt x="7085" y="11183"/>
                    </a:cubicBezTo>
                    <a:lnTo>
                      <a:pt x="7085" y="10706"/>
                    </a:lnTo>
                    <a:cubicBezTo>
                      <a:pt x="7085" y="10159"/>
                      <a:pt x="6632" y="9706"/>
                      <a:pt x="6085" y="9706"/>
                    </a:cubicBezTo>
                    <a:lnTo>
                      <a:pt x="5846" y="9706"/>
                    </a:lnTo>
                    <a:lnTo>
                      <a:pt x="5846" y="9397"/>
                    </a:lnTo>
                    <a:cubicBezTo>
                      <a:pt x="5846" y="9004"/>
                      <a:pt x="5537" y="8682"/>
                      <a:pt x="5132" y="8682"/>
                    </a:cubicBezTo>
                    <a:lnTo>
                      <a:pt x="4894" y="8682"/>
                    </a:lnTo>
                    <a:cubicBezTo>
                      <a:pt x="4501" y="8682"/>
                      <a:pt x="4180" y="9004"/>
                      <a:pt x="4180" y="9397"/>
                    </a:cubicBezTo>
                    <a:lnTo>
                      <a:pt x="4180" y="9706"/>
                    </a:lnTo>
                    <a:lnTo>
                      <a:pt x="3668" y="9706"/>
                    </a:lnTo>
                    <a:lnTo>
                      <a:pt x="3668" y="7611"/>
                    </a:lnTo>
                    <a:cubicBezTo>
                      <a:pt x="4465" y="7313"/>
                      <a:pt x="4823" y="6384"/>
                      <a:pt x="4442" y="5646"/>
                    </a:cubicBezTo>
                    <a:lnTo>
                      <a:pt x="6370" y="3717"/>
                    </a:lnTo>
                    <a:lnTo>
                      <a:pt x="7585" y="5801"/>
                    </a:lnTo>
                    <a:cubicBezTo>
                      <a:pt x="7670" y="5947"/>
                      <a:pt x="7817" y="6018"/>
                      <a:pt x="7962" y="6018"/>
                    </a:cubicBezTo>
                    <a:cubicBezTo>
                      <a:pt x="8100" y="6018"/>
                      <a:pt x="8235" y="5953"/>
                      <a:pt x="8311" y="5825"/>
                    </a:cubicBezTo>
                    <a:lnTo>
                      <a:pt x="8716" y="5182"/>
                    </a:lnTo>
                    <a:lnTo>
                      <a:pt x="9014" y="5360"/>
                    </a:lnTo>
                    <a:cubicBezTo>
                      <a:pt x="9273" y="5514"/>
                      <a:pt x="9548" y="5584"/>
                      <a:pt x="9813" y="5584"/>
                    </a:cubicBezTo>
                    <a:cubicBezTo>
                      <a:pt x="10740" y="5584"/>
                      <a:pt x="11564" y="4739"/>
                      <a:pt x="11323" y="3694"/>
                    </a:cubicBezTo>
                    <a:cubicBezTo>
                      <a:pt x="11145" y="2908"/>
                      <a:pt x="10490" y="2670"/>
                      <a:pt x="10359" y="2562"/>
                    </a:cubicBezTo>
                    <a:lnTo>
                      <a:pt x="10764" y="1920"/>
                    </a:lnTo>
                    <a:cubicBezTo>
                      <a:pt x="10942" y="1658"/>
                      <a:pt x="10740" y="1300"/>
                      <a:pt x="10430" y="1265"/>
                    </a:cubicBezTo>
                    <a:lnTo>
                      <a:pt x="9359" y="1181"/>
                    </a:lnTo>
                    <a:cubicBezTo>
                      <a:pt x="9353" y="1180"/>
                      <a:pt x="9346" y="1180"/>
                      <a:pt x="9340" y="1180"/>
                    </a:cubicBezTo>
                    <a:cubicBezTo>
                      <a:pt x="9262" y="1180"/>
                      <a:pt x="9180" y="1247"/>
                      <a:pt x="9180" y="1324"/>
                    </a:cubicBezTo>
                    <a:cubicBezTo>
                      <a:pt x="9168" y="1419"/>
                      <a:pt x="9240" y="1503"/>
                      <a:pt x="9335" y="1503"/>
                    </a:cubicBezTo>
                    <a:lnTo>
                      <a:pt x="10407" y="1598"/>
                    </a:lnTo>
                    <a:cubicBezTo>
                      <a:pt x="10478" y="1598"/>
                      <a:pt x="10526" y="1681"/>
                      <a:pt x="10478" y="1741"/>
                    </a:cubicBezTo>
                    <a:cubicBezTo>
                      <a:pt x="10109" y="2324"/>
                      <a:pt x="8347" y="5134"/>
                      <a:pt x="8049" y="5610"/>
                    </a:cubicBezTo>
                    <a:cubicBezTo>
                      <a:pt x="8025" y="5640"/>
                      <a:pt x="7993" y="5655"/>
                      <a:pt x="7961" y="5655"/>
                    </a:cubicBezTo>
                    <a:cubicBezTo>
                      <a:pt x="7930" y="5655"/>
                      <a:pt x="7900" y="5640"/>
                      <a:pt x="7882" y="5610"/>
                    </a:cubicBezTo>
                    <a:lnTo>
                      <a:pt x="6525" y="3313"/>
                    </a:lnTo>
                    <a:lnTo>
                      <a:pt x="6513" y="3277"/>
                    </a:lnTo>
                    <a:lnTo>
                      <a:pt x="7704" y="1372"/>
                    </a:lnTo>
                    <a:lnTo>
                      <a:pt x="8704" y="1467"/>
                    </a:lnTo>
                    <a:cubicBezTo>
                      <a:pt x="8710" y="1468"/>
                      <a:pt x="8716" y="1468"/>
                      <a:pt x="8722" y="1468"/>
                    </a:cubicBezTo>
                    <a:cubicBezTo>
                      <a:pt x="8801" y="1468"/>
                      <a:pt x="8883" y="1401"/>
                      <a:pt x="8883" y="1312"/>
                    </a:cubicBezTo>
                    <a:cubicBezTo>
                      <a:pt x="8894" y="1229"/>
                      <a:pt x="8823" y="1134"/>
                      <a:pt x="8728" y="1134"/>
                    </a:cubicBezTo>
                    <a:lnTo>
                      <a:pt x="7656" y="1050"/>
                    </a:lnTo>
                    <a:lnTo>
                      <a:pt x="6216" y="134"/>
                    </a:lnTo>
                    <a:cubicBezTo>
                      <a:pt x="6133" y="84"/>
                      <a:pt x="6042" y="60"/>
                      <a:pt x="5952" y="60"/>
                    </a:cubicBezTo>
                    <a:cubicBezTo>
                      <a:pt x="5781" y="60"/>
                      <a:pt x="5614" y="145"/>
                      <a:pt x="5513" y="300"/>
                    </a:cubicBezTo>
                    <a:lnTo>
                      <a:pt x="5418" y="467"/>
                    </a:lnTo>
                    <a:lnTo>
                      <a:pt x="4775" y="62"/>
                    </a:lnTo>
                    <a:cubicBezTo>
                      <a:pt x="4708" y="21"/>
                      <a:pt x="4633" y="1"/>
                      <a:pt x="455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vert="vert270" wrap="square" lIns="91425" tIns="91425" rIns="91425" bIns="91425" anchor="ctr" anchorCtr="0">
                <a:noAutofit/>
              </a:bodyPr>
              <a:lstStyle/>
              <a:p>
                <a:endParaRPr sz="18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32160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C601BBC-1E3B-4177-BF94-E88895D1B068}"/>
              </a:ext>
            </a:extLst>
          </p:cNvPr>
          <p:cNvSpPr txBox="1">
            <a:spLocks/>
          </p:cNvSpPr>
          <p:nvPr/>
        </p:nvSpPr>
        <p:spPr>
          <a:xfrm>
            <a:off x="0" y="-13106"/>
            <a:ext cx="12192000" cy="790869"/>
          </a:xfrm>
          <a:prstGeom prst="rect">
            <a:avLst/>
          </a:prstGeom>
          <a:solidFill>
            <a:srgbClr val="245A8C"/>
          </a:solidFill>
        </p:spPr>
        <p:txBody>
          <a:bodyPr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b="1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  <a:cs typeface="Arial" panose="020B0604020202020204" pitchFamily="34" charset="0"/>
              </a:defRPr>
            </a:lvl1pPr>
          </a:lstStyle>
          <a:p>
            <a:pPr lvl="0"/>
            <a:endParaRPr lang="ru-RU" sz="2400" dirty="0">
              <a:latin typeface="+mj-lt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4256" y="-13106"/>
            <a:ext cx="11756834" cy="790869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uz-Cyrl-UZ" sz="2800" b="1" dirty="0">
                <a:latin typeface="Arial" pitchFamily="34" charset="0"/>
              </a:rPr>
              <a:t>ОКРУГ САЙЛОВ КОМИССИЯЛАРИ БИНОЛАРИНИ ЖИҲОЗЛАШ</a:t>
            </a:r>
            <a:endParaRPr lang="ru-RU" sz="2800" b="1" dirty="0">
              <a:latin typeface="Arial" pitchFamily="34" charset="0"/>
            </a:endParaRPr>
          </a:p>
        </p:txBody>
      </p:sp>
      <p:grpSp>
        <p:nvGrpSpPr>
          <p:cNvPr id="6" name="Google Shape;4692;p55"/>
          <p:cNvGrpSpPr/>
          <p:nvPr/>
        </p:nvGrpSpPr>
        <p:grpSpPr>
          <a:xfrm>
            <a:off x="359868" y="1017976"/>
            <a:ext cx="11441590" cy="577035"/>
            <a:chOff x="4411970" y="3101019"/>
            <a:chExt cx="1094872" cy="147837"/>
          </a:xfrm>
        </p:grpSpPr>
        <p:sp>
          <p:nvSpPr>
            <p:cNvPr id="7" name="Google Shape;4693;p55"/>
            <p:cNvSpPr/>
            <p:nvPr/>
          </p:nvSpPr>
          <p:spPr>
            <a:xfrm>
              <a:off x="4411970" y="3101019"/>
              <a:ext cx="1094872" cy="147837"/>
            </a:xfrm>
            <a:custGeom>
              <a:avLst/>
              <a:gdLst/>
              <a:ahLst/>
              <a:cxnLst/>
              <a:rect l="l" t="t" r="r" b="b"/>
              <a:pathLst>
                <a:path w="15736" h="2600" extrusionOk="0">
                  <a:moveTo>
                    <a:pt x="201" y="1"/>
                  </a:moveTo>
                  <a:cubicBezTo>
                    <a:pt x="90" y="1"/>
                    <a:pt x="1" y="90"/>
                    <a:pt x="1" y="201"/>
                  </a:cubicBezTo>
                  <a:lnTo>
                    <a:pt x="1" y="2400"/>
                  </a:lnTo>
                  <a:cubicBezTo>
                    <a:pt x="1" y="2510"/>
                    <a:pt x="90" y="2600"/>
                    <a:pt x="201" y="2600"/>
                  </a:cubicBezTo>
                  <a:lnTo>
                    <a:pt x="15537" y="2600"/>
                  </a:lnTo>
                  <a:cubicBezTo>
                    <a:pt x="15646" y="2600"/>
                    <a:pt x="15735" y="2510"/>
                    <a:pt x="15735" y="2400"/>
                  </a:cubicBezTo>
                  <a:lnTo>
                    <a:pt x="15735" y="201"/>
                  </a:lnTo>
                  <a:cubicBezTo>
                    <a:pt x="15735" y="90"/>
                    <a:pt x="15646" y="1"/>
                    <a:pt x="15537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/>
            </a:p>
          </p:txBody>
        </p:sp>
        <p:sp>
          <p:nvSpPr>
            <p:cNvPr id="8" name="Google Shape;4694;p55"/>
            <p:cNvSpPr/>
            <p:nvPr/>
          </p:nvSpPr>
          <p:spPr>
            <a:xfrm>
              <a:off x="4411970" y="3101888"/>
              <a:ext cx="218087" cy="146968"/>
            </a:xfrm>
            <a:custGeom>
              <a:avLst/>
              <a:gdLst/>
              <a:ahLst/>
              <a:cxnLst/>
              <a:rect l="l" t="t" r="r" b="b"/>
              <a:pathLst>
                <a:path w="3721" h="2600" extrusionOk="0">
                  <a:moveTo>
                    <a:pt x="201" y="1"/>
                  </a:moveTo>
                  <a:cubicBezTo>
                    <a:pt x="90" y="1"/>
                    <a:pt x="1" y="90"/>
                    <a:pt x="1" y="201"/>
                  </a:cubicBezTo>
                  <a:lnTo>
                    <a:pt x="1" y="2400"/>
                  </a:lnTo>
                  <a:cubicBezTo>
                    <a:pt x="1" y="2510"/>
                    <a:pt x="90" y="2600"/>
                    <a:pt x="201" y="2600"/>
                  </a:cubicBezTo>
                  <a:lnTo>
                    <a:pt x="3721" y="2600"/>
                  </a:lnTo>
                  <a:lnTo>
                    <a:pt x="2925" y="1693"/>
                  </a:lnTo>
                  <a:lnTo>
                    <a:pt x="2925" y="1"/>
                  </a:lnTo>
                  <a:close/>
                </a:path>
              </a:pathLst>
            </a:custGeom>
            <a:solidFill>
              <a:srgbClr val="4077AF"/>
            </a:solidFill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/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2281075" y="1104158"/>
            <a:ext cx="93742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z-Cyrl-UZ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Округ сайлов комиссияси ҳақидаги маълумотлар стенди</a:t>
            </a:r>
            <a:endParaRPr lang="ru-RU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068678" y="6285429"/>
            <a:ext cx="917740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000000"/>
              </a:buClr>
              <a:buSzPts val="1100"/>
            </a:pPr>
            <a:r>
              <a:rPr lang="uz-Cyrl-U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Изоҳ: </a:t>
            </a:r>
            <a:r>
              <a:rPr lang="uz-Cyrl-U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Стенднинг пастки чегарасининг ер сатҳидан баландлиги камида 80 см бўлиши керак.</a:t>
            </a:r>
            <a:endParaRPr lang="ru-RU" sz="1600" kern="0" dirty="0"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073506" y="1918364"/>
            <a:ext cx="9172575" cy="3853786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283057" y="2105024"/>
            <a:ext cx="1562100" cy="34766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083282" y="2105024"/>
            <a:ext cx="1562100" cy="34766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873982" y="2105024"/>
            <a:ext cx="1562100" cy="34766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674207" y="2105024"/>
            <a:ext cx="1562100" cy="34766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9474432" y="2105024"/>
            <a:ext cx="1562100" cy="34766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283057" y="3071902"/>
            <a:ext cx="15621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000000"/>
              </a:buClr>
              <a:buSzPts val="1100"/>
            </a:pPr>
            <a:r>
              <a:rPr lang="uz-Cyrl-UZ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Округ сайлов комиссияси  харитаси, иш жадвали</a:t>
            </a:r>
            <a:endParaRPr lang="ru-RU" sz="1700" kern="0" dirty="0"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083282" y="3071902"/>
            <a:ext cx="15621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000000"/>
              </a:buClr>
              <a:buSzPts val="1100"/>
            </a:pPr>
            <a:r>
              <a:rPr lang="uz-Cyrl-UZ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Округ сайлов комиссияси  таркиби ва телефонлари</a:t>
            </a:r>
            <a:endParaRPr lang="ru-RU" sz="1700" kern="0" dirty="0"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873982" y="3071902"/>
            <a:ext cx="15621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000000"/>
              </a:buClr>
              <a:buSzPts val="1100"/>
            </a:pPr>
            <a:r>
              <a:rPr lang="uz-Cyrl-UZ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Округ сайлов комиссияси  навбатчилик жадвали</a:t>
            </a:r>
            <a:endParaRPr lang="ru-RU" sz="1700" kern="0" dirty="0"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674207" y="3071902"/>
            <a:ext cx="15621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000000"/>
              </a:buClr>
              <a:buSzPts val="1100"/>
            </a:pPr>
            <a:r>
              <a:rPr lang="uz-Cyrl-UZ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Округ сайлов комиссияси  иш режаси</a:t>
            </a:r>
            <a:endParaRPr lang="ru-RU" sz="1700" kern="0" dirty="0"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474432" y="3071902"/>
            <a:ext cx="15621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000000"/>
              </a:buClr>
              <a:buSzPts val="1100"/>
            </a:pPr>
            <a:r>
              <a:rPr lang="uz-Cyrl-UZ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Ишонч телефонлари</a:t>
            </a:r>
            <a:endParaRPr lang="ru-RU" sz="1700" kern="0" dirty="0"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138122" y="5942528"/>
            <a:ext cx="103382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000000"/>
              </a:buClr>
              <a:buSzPts val="1100"/>
            </a:pPr>
            <a:r>
              <a:rPr lang="uz-Cyrl-UZ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240 см</a:t>
            </a:r>
            <a:endParaRPr lang="ru-RU" sz="1700" kern="0" dirty="0"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15244" y="3425845"/>
            <a:ext cx="914754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000000"/>
              </a:buClr>
              <a:buSzPts val="1100"/>
            </a:pPr>
            <a:r>
              <a:rPr lang="uz-Cyrl-UZ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120 см</a:t>
            </a:r>
            <a:endParaRPr lang="ru-RU" sz="1700" kern="0" dirty="0"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2073506" y="5772150"/>
            <a:ext cx="0" cy="335908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11246081" y="5772150"/>
            <a:ext cx="0" cy="335908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2073506" y="5940104"/>
            <a:ext cx="9172575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16200000">
            <a:off x="1900725" y="5604196"/>
            <a:ext cx="0" cy="335908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16200000">
            <a:off x="1900724" y="1750410"/>
            <a:ext cx="0" cy="335908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V="1">
            <a:off x="1900725" y="1918365"/>
            <a:ext cx="0" cy="3853785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689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68;p26"/>
          <p:cNvSpPr txBox="1"/>
          <p:nvPr/>
        </p:nvSpPr>
        <p:spPr>
          <a:xfrm>
            <a:off x="2956386" y="4967603"/>
            <a:ext cx="8845071" cy="163077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lang="ru-RU" sz="2000" kern="0" dirty="0">
              <a:solidFill>
                <a:schemeClr val="tx1"/>
              </a:solidFill>
              <a:latin typeface="Arial" panose="020B0604020202020204" pitchFamily="34" charset="0"/>
              <a:ea typeface="Fira Sans Extra Condensed Medium"/>
              <a:cs typeface="Arial" panose="020B0604020202020204" pitchFamily="34" charset="0"/>
              <a:sym typeface="Fira Sans Extra Condensed Medium"/>
            </a:endParaRPr>
          </a:p>
        </p:txBody>
      </p:sp>
      <p:sp>
        <p:nvSpPr>
          <p:cNvPr id="48" name="Google Shape;568;p26"/>
          <p:cNvSpPr txBox="1"/>
          <p:nvPr/>
        </p:nvSpPr>
        <p:spPr>
          <a:xfrm>
            <a:off x="6664553" y="1569048"/>
            <a:ext cx="5136903" cy="136821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endParaRPr lang="ru-RU" sz="2000" kern="0" dirty="0">
              <a:solidFill>
                <a:schemeClr val="tx1"/>
              </a:solidFill>
              <a:latin typeface="Arial" panose="020B0604020202020204" pitchFamily="34" charset="0"/>
              <a:ea typeface="Fira Sans Extra Condensed Medium"/>
              <a:cs typeface="Arial" panose="020B0604020202020204" pitchFamily="34" charset="0"/>
              <a:sym typeface="Fira Sans Extra Condensed Medium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3C601BBC-1E3B-4177-BF94-E88895D1B068}"/>
              </a:ext>
            </a:extLst>
          </p:cNvPr>
          <p:cNvSpPr txBox="1">
            <a:spLocks/>
          </p:cNvSpPr>
          <p:nvPr/>
        </p:nvSpPr>
        <p:spPr>
          <a:xfrm>
            <a:off x="0" y="-13106"/>
            <a:ext cx="12192000" cy="790869"/>
          </a:xfrm>
          <a:prstGeom prst="rect">
            <a:avLst/>
          </a:prstGeom>
          <a:solidFill>
            <a:srgbClr val="245A8C"/>
          </a:solidFill>
        </p:spPr>
        <p:txBody>
          <a:bodyPr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b="1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  <a:cs typeface="Arial" panose="020B0604020202020204" pitchFamily="34" charset="0"/>
              </a:defRPr>
            </a:lvl1pPr>
          </a:lstStyle>
          <a:p>
            <a:pPr lvl="0"/>
            <a:endParaRPr lang="ru-RU" sz="2400" dirty="0">
              <a:latin typeface="+mj-lt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14256" y="-13106"/>
            <a:ext cx="11756834" cy="790869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uz-Cyrl-UZ" sz="2800" b="1" dirty="0">
                <a:latin typeface="Arial" pitchFamily="34" charset="0"/>
              </a:rPr>
              <a:t>ОКРУГ САЙЛОВ КОМИССИЯЛАРИ БИНОЛАРИНИ ЖИҲОЗЛАШ</a:t>
            </a:r>
            <a:endParaRPr lang="ru-RU" sz="2800" b="1" dirty="0"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12515" y="1646406"/>
            <a:ext cx="48548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uz-Cyrl-UZ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Округ сайлов комиссиясига олиб борувчи йўлларда сайлов округининг кўрсаткичлари кўринарли жойларга жойлаштирилган бўлиши керак.</a:t>
            </a:r>
            <a:endParaRPr lang="ru-RU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1421925" y="1306644"/>
            <a:ext cx="4593283" cy="1905443"/>
          </a:xfrm>
          <a:prstGeom prst="rightArrow">
            <a:avLst/>
          </a:prstGeom>
          <a:solidFill>
            <a:schemeClr val="bg1"/>
          </a:solidFill>
          <a:ln w="381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421925" y="1843866"/>
            <a:ext cx="42743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z-Cyrl-UZ" sz="16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Ўзбекистон Республикаси Президенти сайловини штказиш бўйича </a:t>
            </a:r>
          </a:p>
          <a:p>
            <a:pPr algn="ctr">
              <a:spcAft>
                <a:spcPts val="0"/>
              </a:spcAft>
            </a:pPr>
            <a:r>
              <a:rPr lang="uz-Cyrl-UZ" sz="16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14-ТОШКЕНТ ШАҲАР САЙЛОВ ОКРУГИ</a:t>
            </a:r>
            <a:endParaRPr lang="ru-RU" sz="1600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12401" y="3316208"/>
            <a:ext cx="4602807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000000"/>
              </a:buClr>
              <a:buSzPts val="1100"/>
            </a:pPr>
            <a:r>
              <a:rPr lang="uz-Cyrl-UZ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80 см</a:t>
            </a:r>
            <a:endParaRPr lang="ru-RU" sz="1700" kern="0" dirty="0"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1412401" y="2744475"/>
            <a:ext cx="0" cy="737263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041401" y="2259365"/>
            <a:ext cx="0" cy="1222373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1412401" y="3313784"/>
            <a:ext cx="4629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456580" y="2082393"/>
            <a:ext cx="788861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000000"/>
              </a:buClr>
              <a:buSzPts val="1100"/>
            </a:pPr>
            <a:r>
              <a:rPr lang="uz-Cyrl-UZ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40 см</a:t>
            </a:r>
            <a:endParaRPr lang="ru-RU" sz="1700" kern="0" dirty="0">
              <a:latin typeface="Arial" panose="020B0604020202020204" pitchFamily="34" charset="0"/>
              <a:ea typeface="Roboto"/>
              <a:cs typeface="Arial" panose="020B0604020202020204" pitchFamily="34" charset="0"/>
              <a:sym typeface="Roboto"/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 rot="16200000">
            <a:off x="1244448" y="2576521"/>
            <a:ext cx="0" cy="335908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>
            <a:off x="1244447" y="1599684"/>
            <a:ext cx="0" cy="335908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1244448" y="1767640"/>
            <a:ext cx="0" cy="976835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1421925" y="974414"/>
            <a:ext cx="3607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z-Cyrl-UZ" b="1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Сайлов округи кўрсаткичи</a:t>
            </a:r>
            <a:endParaRPr lang="ru-RU" b="1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68" y="4967603"/>
            <a:ext cx="2436213" cy="162902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5" name="Прямоугольник 54"/>
          <p:cNvSpPr/>
          <p:nvPr/>
        </p:nvSpPr>
        <p:spPr>
          <a:xfrm>
            <a:off x="3104346" y="5044961"/>
            <a:ext cx="86971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Округ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сайлов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комиссияси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компьютерларини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Интернет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тармоғига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улаш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Ўзбекистон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Республикаси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Ахборот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технологиялари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ва</a:t>
            </a:r>
            <a:r>
              <a:rPr lang="ru-RU" dirty="0">
                <a:latin typeface="Arial" pitchFamily="34" charset="0"/>
                <a:cs typeface="Arial" pitchFamily="34" charset="0"/>
              </a:rPr>
              <a:t/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 err="1">
                <a:latin typeface="Arial" pitchFamily="34" charset="0"/>
                <a:cs typeface="Arial" pitchFamily="34" charset="0"/>
              </a:rPr>
              <a:t>коммуникацияларини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ривожлантириш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вазирлигининг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ҳудудий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бошқармалари</a:t>
            </a:r>
            <a:r>
              <a:rPr lang="ru-RU" b="1" dirty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>
                <a:latin typeface="Arial" pitchFamily="34" charset="0"/>
                <a:cs typeface="Arial" pitchFamily="34" charset="0"/>
              </a:rPr>
            </a:br>
            <a:r>
              <a:rPr lang="ru-RU" b="1" dirty="0" err="1">
                <a:latin typeface="Arial" pitchFamily="34" charset="0"/>
                <a:cs typeface="Arial" pitchFamily="34" charset="0"/>
              </a:rPr>
              <a:t>кўмагида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амалга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оширилади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. </a:t>
            </a:r>
            <a:r>
              <a:rPr lang="uz-Cyrl-UZ" dirty="0">
                <a:latin typeface="Arial" pitchFamily="34" charset="0"/>
                <a:cs typeface="Arial" pitchFamily="34" charset="0"/>
              </a:rPr>
              <a:t>Мазкур ҳудудий бошқармалар округ сайлов комиссиясини телефон ва алоқа воситалари билан ҳам таъминлашга масъул.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979782" y="3776487"/>
            <a:ext cx="18480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uz-Cyrl-UZ" b="1" i="1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Ёдда тутинг!</a:t>
            </a:r>
            <a:endParaRPr lang="ru-RU" dirty="0">
              <a:effectLst/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59" name="Google Shape;1327;p42"/>
          <p:cNvSpPr/>
          <p:nvPr/>
        </p:nvSpPr>
        <p:spPr>
          <a:xfrm>
            <a:off x="2956386" y="3776487"/>
            <a:ext cx="8845071" cy="102966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/>
              <a:sym typeface="Arial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3104346" y="3849251"/>
            <a:ext cx="86971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z-Cyrl-UZ" i="1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Қорақалпоғистон Республикаси Вазирлар Кенгаши, вилоятлар, Тошкент</a:t>
            </a:r>
            <a:br>
              <a:rPr lang="uz-Cyrl-UZ" i="1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</a:br>
            <a:r>
              <a:rPr lang="uz-Cyrl-UZ" i="1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шаҳар ҳокимликлари округ сайлов комиссиялари жойлашган биноларини</a:t>
            </a:r>
            <a:br>
              <a:rPr lang="uz-Cyrl-UZ" i="1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</a:br>
            <a:r>
              <a:rPr lang="uz-Cyrl-UZ" i="1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таъмирлайди ва сайлов жиҳозлари билан таъминлашга кўмаклашади.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341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460023" y="1709993"/>
            <a:ext cx="56007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z-Cyrl-UZ" sz="2000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Лозим </a:t>
            </a: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бўлган даражада жиҳозланган овоз бериш хоналари туман ва</a:t>
            </a:r>
            <a:b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</a:b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шаҳар ҳокимликлари томонидан участка сайлов комиссияларига сайловдан</a:t>
            </a:r>
            <a:b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</a:br>
            <a:r>
              <a:rPr lang="uz-Cyrl-UZ" sz="2000" b="1" u="sng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камида 11 кун олдин</a:t>
            </a:r>
            <a:r>
              <a:rPr lang="uz-Cyrl-UZ" sz="2000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тақдим этилиши керак.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62" y="1588377"/>
            <a:ext cx="3577725" cy="21202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3C601BBC-1E3B-4177-BF94-E88895D1B068}"/>
              </a:ext>
            </a:extLst>
          </p:cNvPr>
          <p:cNvSpPr txBox="1">
            <a:spLocks/>
          </p:cNvSpPr>
          <p:nvPr/>
        </p:nvSpPr>
        <p:spPr>
          <a:xfrm>
            <a:off x="0" y="-13105"/>
            <a:ext cx="12192000" cy="1130705"/>
          </a:xfrm>
          <a:prstGeom prst="rect">
            <a:avLst/>
          </a:prstGeom>
          <a:solidFill>
            <a:srgbClr val="245A8C"/>
          </a:solidFill>
        </p:spPr>
        <p:txBody>
          <a:bodyPr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b="1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  <a:cs typeface="Arial" panose="020B0604020202020204" pitchFamily="34" charset="0"/>
              </a:defRPr>
            </a:lvl1pPr>
          </a:lstStyle>
          <a:p>
            <a:pPr lvl="0"/>
            <a:endParaRPr lang="ru-RU" sz="2400" dirty="0">
              <a:latin typeface="+mj-lt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14256" y="-13105"/>
            <a:ext cx="11756834" cy="1130705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00000"/>
              </a:lnSpc>
            </a:pPr>
            <a:r>
              <a:rPr lang="uz-Cyrl-UZ" sz="2800" b="1" dirty="0">
                <a:latin typeface="Arial" pitchFamily="34" charset="0"/>
              </a:rPr>
              <a:t>УЧАСТКА САЙЛОВ КОМИССИЯЛАРИ ЖОЙЛАШГАН БИНОЛАР </a:t>
            </a:r>
            <a:endParaRPr lang="uz-Cyrl-UZ" sz="2800" b="1" dirty="0" smtClean="0">
              <a:latin typeface="Arial" pitchFamily="34" charset="0"/>
            </a:endParaRPr>
          </a:p>
          <a:p>
            <a:pPr lvl="0" algn="ctr">
              <a:lnSpc>
                <a:spcPct val="100000"/>
              </a:lnSpc>
            </a:pPr>
            <a:r>
              <a:rPr lang="uz-Cyrl-UZ" sz="2800" b="1" dirty="0" smtClean="0">
                <a:latin typeface="Arial" pitchFamily="34" charset="0"/>
              </a:rPr>
              <a:t>ВА </a:t>
            </a:r>
            <a:r>
              <a:rPr lang="uz-Cyrl-UZ" sz="2800" b="1" dirty="0">
                <a:latin typeface="Arial" pitchFamily="34" charset="0"/>
              </a:rPr>
              <a:t>ХОНАЛАРНИ ЖИҲОЗЛАШ</a:t>
            </a:r>
            <a:endParaRPr lang="ru-RU" sz="2800" b="1" dirty="0">
              <a:latin typeface="Arial" pitchFamily="34" charset="0"/>
            </a:endParaRPr>
          </a:p>
        </p:txBody>
      </p:sp>
      <p:sp>
        <p:nvSpPr>
          <p:cNvPr id="15" name="Google Shape;911;p32"/>
          <p:cNvSpPr/>
          <p:nvPr/>
        </p:nvSpPr>
        <p:spPr>
          <a:xfrm>
            <a:off x="359868" y="4124809"/>
            <a:ext cx="11435153" cy="834034"/>
          </a:xfrm>
          <a:prstGeom prst="roundRect">
            <a:avLst>
              <a:gd name="adj" fmla="val 1666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1" wrap="square" lIns="365750" tIns="91425" rIns="365750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03827" y="4176199"/>
            <a:ext cx="1135148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spcAft>
                <a:spcPts val="0"/>
              </a:spcAft>
            </a:pPr>
            <a:r>
              <a:rPr lang="uz-Cyrl-UZ" sz="2000" b="1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Участка сайлов комиссиялари жойлашган бинолар </a:t>
            </a:r>
            <a:r>
              <a:rPr lang="uz-Cyrl-UZ" sz="2000" b="1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ўрнатилган тарзда </a:t>
            </a:r>
            <a:r>
              <a:rPr lang="uz-Cyrl-UZ" sz="2000" b="1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жиҳозланиши ва қуйидагиларга эга бўлиши керак:</a:t>
            </a:r>
            <a:endParaRPr lang="ru-RU" sz="2000" b="1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765431" y="3691607"/>
            <a:ext cx="6989884" cy="0"/>
          </a:xfrm>
          <a:prstGeom prst="line">
            <a:avLst/>
          </a:prstGeom>
          <a:ln>
            <a:solidFill>
              <a:srgbClr val="004A94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359868" y="5150300"/>
            <a:ext cx="11441590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z-Cyrl-UZ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– Ўзбекистон </a:t>
            </a:r>
            <a:r>
              <a:rPr lang="uz-Cyrl-UZ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Республикасининг Давлат байроғи (бинонинг ташқи қисмида ва ичида</a:t>
            </a:r>
            <a:r>
              <a:rPr lang="uz-Cyrl-UZ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);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z-Cyrl-UZ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– Ўзбекистон </a:t>
            </a:r>
            <a:r>
              <a:rPr lang="uz-Cyrl-UZ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Республикасининг Давлат герби (бинонинг ичида</a:t>
            </a:r>
            <a:r>
              <a:rPr lang="uz-Cyrl-UZ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);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uz-Cyrl-UZ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– сайлов </a:t>
            </a:r>
            <a:r>
              <a:rPr lang="uz-Cyrl-UZ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участкасининг тартиб рақами кўрсатилган </a:t>
            </a:r>
            <a:r>
              <a:rPr lang="uz-Cyrl-UZ" dirty="0" smtClean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пешлавҳа.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022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911;p32"/>
          <p:cNvSpPr/>
          <p:nvPr/>
        </p:nvSpPr>
        <p:spPr>
          <a:xfrm>
            <a:off x="359868" y="3553328"/>
            <a:ext cx="11435153" cy="1118447"/>
          </a:xfrm>
          <a:prstGeom prst="roundRect">
            <a:avLst>
              <a:gd name="adj" fmla="val 1666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1" wrap="square" lIns="365750" tIns="91425" rIns="365750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06231" y="1973958"/>
            <a:ext cx="794886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z-Cyrl-UZ" sz="20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uz-Cyrl-UZ" sz="20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1 </a:t>
            </a:r>
            <a:r>
              <a:rPr lang="uz-Cyrl-UZ" sz="20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та хона комиссия раисига</a:t>
            </a:r>
            <a:r>
              <a:rPr lang="uz-Cyrl-UZ" sz="20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;</a:t>
            </a:r>
            <a:endParaRPr lang="en-US" sz="2000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r>
              <a:rPr lang="uz-Cyrl-UZ" sz="20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1 та хона комиссия раисининг ўринбосари ва аъзоларига</a:t>
            </a:r>
            <a:r>
              <a:rPr lang="uz-Cyrl-UZ" sz="20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;</a:t>
            </a:r>
            <a:endParaRPr lang="en-US" sz="2000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r>
              <a:rPr lang="uz-Cyrl-UZ" sz="20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1 та хона сайлов комиссияси котибига СЯЭР билан ишлаш учун</a:t>
            </a:r>
            <a:r>
              <a:rPr lang="uz-Cyrl-UZ" sz="20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;</a:t>
            </a:r>
            <a:endParaRPr lang="en-US" sz="2000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r>
              <a:rPr lang="uz-Cyrl-UZ" sz="20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1 та хона комиссия мажлисини ўтказиш учун</a:t>
            </a:r>
            <a:r>
              <a:rPr lang="uz-Cyrl-UZ" sz="20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03827" y="3604719"/>
            <a:ext cx="113514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z-Cyrl-UZ" sz="2000" b="1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Истисно тарзида, </a:t>
            </a:r>
            <a:r>
              <a:rPr lang="uz-Cyrl-UZ" sz="20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бинодаги мавжуд имкониятдан </a:t>
            </a:r>
            <a:r>
              <a:rPr lang="uz-Cyrl-UZ" sz="20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келиб </a:t>
            </a:r>
            <a:r>
              <a:rPr lang="uz-Cyrl-UZ" sz="20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чиққан ҳолда комиссия учун </a:t>
            </a:r>
            <a:r>
              <a:rPr lang="uz-Cyrl-UZ" sz="20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             </a:t>
            </a:r>
            <a:r>
              <a:rPr lang="uz-Cyrl-UZ" sz="2000" b="1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3 </a:t>
            </a:r>
            <a:r>
              <a:rPr lang="uz-Cyrl-UZ" sz="2000" b="1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та хона ажратиш мумкин, </a:t>
            </a:r>
            <a:r>
              <a:rPr lang="uz-Cyrl-UZ" sz="2000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бунда комиссия аъзолари </a:t>
            </a:r>
            <a:r>
              <a:rPr lang="uz-Cyrl-UZ" sz="2000" b="1" dirty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мажлисини ўтказиш учун албатта кенг хона бўлиши шарт.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3C601BBC-1E3B-4177-BF94-E88895D1B068}"/>
              </a:ext>
            </a:extLst>
          </p:cNvPr>
          <p:cNvSpPr txBox="1">
            <a:spLocks/>
          </p:cNvSpPr>
          <p:nvPr/>
        </p:nvSpPr>
        <p:spPr>
          <a:xfrm>
            <a:off x="0" y="-13105"/>
            <a:ext cx="12192000" cy="1130705"/>
          </a:xfrm>
          <a:prstGeom prst="rect">
            <a:avLst/>
          </a:prstGeom>
          <a:solidFill>
            <a:srgbClr val="245A8C"/>
          </a:solidFill>
        </p:spPr>
        <p:txBody>
          <a:bodyPr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b="1">
                <a:solidFill>
                  <a:schemeClr val="bg1"/>
                </a:solidFill>
                <a:latin typeface="Roboto" panose="020B0604020202020204" charset="0"/>
                <a:ea typeface="Roboto" panose="020B0604020202020204" charset="0"/>
                <a:cs typeface="Arial" panose="020B0604020202020204" pitchFamily="34" charset="0"/>
              </a:defRPr>
            </a:lvl1pPr>
          </a:lstStyle>
          <a:p>
            <a:pPr lvl="0"/>
            <a:endParaRPr lang="ru-RU" sz="2400" dirty="0">
              <a:latin typeface="+mj-lt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14256" y="-13105"/>
            <a:ext cx="11756834" cy="1130705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00000"/>
              </a:lnSpc>
            </a:pPr>
            <a:r>
              <a:rPr lang="uz-Cyrl-UZ" sz="2800" b="1" dirty="0">
                <a:latin typeface="Arial" pitchFamily="34" charset="0"/>
              </a:rPr>
              <a:t>УЧАСТКА САЙЛОВ КОМИССИЯЛАРИ ЖОЙЛАШГАН БИНОЛАР </a:t>
            </a:r>
          </a:p>
          <a:p>
            <a:pPr lvl="0" algn="ctr">
              <a:lnSpc>
                <a:spcPct val="100000"/>
              </a:lnSpc>
            </a:pPr>
            <a:r>
              <a:rPr lang="uz-Cyrl-UZ" sz="2800" b="1" dirty="0">
                <a:latin typeface="Arial" pitchFamily="34" charset="0"/>
              </a:rPr>
              <a:t>ВА ХОНАЛАРНИ ЖИҲОЗЛАШ</a:t>
            </a:r>
            <a:endParaRPr lang="ru-RU" sz="2800" b="1" dirty="0">
              <a:latin typeface="Arial" pitchFamily="34" charset="0"/>
            </a:endParaRPr>
          </a:p>
        </p:txBody>
      </p:sp>
      <p:grpSp>
        <p:nvGrpSpPr>
          <p:cNvPr id="14" name="Google Shape;4692;p55"/>
          <p:cNvGrpSpPr/>
          <p:nvPr/>
        </p:nvGrpSpPr>
        <p:grpSpPr>
          <a:xfrm>
            <a:off x="359868" y="1255360"/>
            <a:ext cx="11441590" cy="577035"/>
            <a:chOff x="4411970" y="3101019"/>
            <a:chExt cx="1094872" cy="147837"/>
          </a:xfrm>
        </p:grpSpPr>
        <p:sp>
          <p:nvSpPr>
            <p:cNvPr id="15" name="Google Shape;4693;p55"/>
            <p:cNvSpPr/>
            <p:nvPr/>
          </p:nvSpPr>
          <p:spPr>
            <a:xfrm>
              <a:off x="4411970" y="3101019"/>
              <a:ext cx="1094872" cy="147837"/>
            </a:xfrm>
            <a:custGeom>
              <a:avLst/>
              <a:gdLst/>
              <a:ahLst/>
              <a:cxnLst/>
              <a:rect l="l" t="t" r="r" b="b"/>
              <a:pathLst>
                <a:path w="15736" h="2600" extrusionOk="0">
                  <a:moveTo>
                    <a:pt x="201" y="1"/>
                  </a:moveTo>
                  <a:cubicBezTo>
                    <a:pt x="90" y="1"/>
                    <a:pt x="1" y="90"/>
                    <a:pt x="1" y="201"/>
                  </a:cubicBezTo>
                  <a:lnTo>
                    <a:pt x="1" y="2400"/>
                  </a:lnTo>
                  <a:cubicBezTo>
                    <a:pt x="1" y="2510"/>
                    <a:pt x="90" y="2600"/>
                    <a:pt x="201" y="2600"/>
                  </a:cubicBezTo>
                  <a:lnTo>
                    <a:pt x="15537" y="2600"/>
                  </a:lnTo>
                  <a:cubicBezTo>
                    <a:pt x="15646" y="2600"/>
                    <a:pt x="15735" y="2510"/>
                    <a:pt x="15735" y="2400"/>
                  </a:cubicBezTo>
                  <a:lnTo>
                    <a:pt x="15735" y="201"/>
                  </a:lnTo>
                  <a:cubicBezTo>
                    <a:pt x="15735" y="90"/>
                    <a:pt x="15646" y="1"/>
                    <a:pt x="15537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/>
            </a:p>
          </p:txBody>
        </p:sp>
        <p:sp>
          <p:nvSpPr>
            <p:cNvPr id="16" name="Google Shape;4694;p55"/>
            <p:cNvSpPr/>
            <p:nvPr/>
          </p:nvSpPr>
          <p:spPr>
            <a:xfrm>
              <a:off x="4411970" y="3101888"/>
              <a:ext cx="218087" cy="146968"/>
            </a:xfrm>
            <a:custGeom>
              <a:avLst/>
              <a:gdLst/>
              <a:ahLst/>
              <a:cxnLst/>
              <a:rect l="l" t="t" r="r" b="b"/>
              <a:pathLst>
                <a:path w="3721" h="2600" extrusionOk="0">
                  <a:moveTo>
                    <a:pt x="201" y="1"/>
                  </a:moveTo>
                  <a:cubicBezTo>
                    <a:pt x="90" y="1"/>
                    <a:pt x="1" y="90"/>
                    <a:pt x="1" y="201"/>
                  </a:cubicBezTo>
                  <a:lnTo>
                    <a:pt x="1" y="2400"/>
                  </a:lnTo>
                  <a:cubicBezTo>
                    <a:pt x="1" y="2510"/>
                    <a:pt x="90" y="2600"/>
                    <a:pt x="201" y="2600"/>
                  </a:cubicBezTo>
                  <a:lnTo>
                    <a:pt x="3721" y="2600"/>
                  </a:lnTo>
                  <a:lnTo>
                    <a:pt x="2925" y="1693"/>
                  </a:lnTo>
                  <a:lnTo>
                    <a:pt x="2925" y="1"/>
                  </a:lnTo>
                  <a:close/>
                </a:path>
              </a:pathLst>
            </a:custGeom>
            <a:solidFill>
              <a:srgbClr val="4077AF"/>
            </a:solidFill>
            <a:ln w="9525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800"/>
            </a:p>
          </p:txBody>
        </p:sp>
      </p:grpSp>
      <p:sp>
        <p:nvSpPr>
          <p:cNvPr id="18" name="Прямоугольник 17"/>
          <p:cNvSpPr/>
          <p:nvPr/>
        </p:nvSpPr>
        <p:spPr>
          <a:xfrm>
            <a:off x="2281075" y="1341542"/>
            <a:ext cx="93742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z-Cyrl-UZ" sz="2000" b="1" dirty="0">
                <a:solidFill>
                  <a:srgbClr val="2E75B6"/>
                </a:solidFill>
                <a:latin typeface="Arial" pitchFamily="34" charset="0"/>
                <a:cs typeface="Arial" pitchFamily="34" charset="0"/>
              </a:rPr>
              <a:t>Участка сайлов комиссияси учун камида 4 та хона ажратилиши зарур:</a:t>
            </a:r>
            <a:endParaRPr lang="ru-RU" sz="2000" b="1" dirty="0">
              <a:solidFill>
                <a:srgbClr val="2E75B6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03828" y="3394402"/>
            <a:ext cx="11351487" cy="0"/>
          </a:xfrm>
          <a:prstGeom prst="line">
            <a:avLst/>
          </a:prstGeom>
          <a:ln>
            <a:solidFill>
              <a:srgbClr val="004A94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59868" y="4904124"/>
            <a:ext cx="11441590" cy="1574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uz-Cyrl-UZ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ёруғ ва кенг овоз бериш хонаси;</a:t>
            </a:r>
            <a:endParaRPr lang="ru-RU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uz-Cyrl-UZ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қулфланадиган сейф ёки металл шкаф;</a:t>
            </a:r>
            <a:endParaRPr lang="ru-RU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uz-Cyrl-UZ" dirty="0">
                <a:solidFill>
                  <a:srgbClr val="000000"/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ёзув анжомлари билан таъминланган ва ёруғ (зарурат бўлганда чироқ ўрнатилади) яширин овоз бериш кабиналари (1000 нафаргача сайловчи учун камида 2 та, 2000 нафаргача сайловчи учун камида 3 та, 3000 нафаргача сайловчи учун камида 4 та);</a:t>
            </a:r>
            <a:endParaRPr lang="ru-RU" dirty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835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949</TotalTime>
  <Words>1258</Words>
  <Application>Microsoft Office PowerPoint</Application>
  <PresentationFormat>Широкоэкранный</PresentationFormat>
  <Paragraphs>142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Calibri</vt:lpstr>
      <vt:lpstr>Fira Sans Extra Condensed</vt:lpstr>
      <vt:lpstr>Fira Sans Extra Condensed Medium</vt:lpstr>
      <vt:lpstr>Roboto</vt:lpstr>
      <vt:lpstr>Times New Roman</vt:lpstr>
      <vt:lpstr>TimesNewRomanPSMT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TDxM</dc:creator>
  <cp:lastModifiedBy>Asus</cp:lastModifiedBy>
  <cp:revision>450</cp:revision>
  <cp:lastPrinted>2021-04-09T15:19:26Z</cp:lastPrinted>
  <dcterms:created xsi:type="dcterms:W3CDTF">2021-04-09T10:02:24Z</dcterms:created>
  <dcterms:modified xsi:type="dcterms:W3CDTF">2021-05-18T06:49:44Z</dcterms:modified>
</cp:coreProperties>
</file>